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D0F17-0804-AD76-BE49-EDFEA294D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85895F-EE72-E037-DC95-A2EE3D9FC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5556E9-0766-F9B4-712C-58099B234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393EFD-2A69-6E78-66DC-562FB5F3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8E0AF-D2CF-B53E-7016-3627F911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66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4CE20-57AB-9398-C5E6-3FF6BA75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7F4E37-506E-7636-2E9E-E2388DD87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B59D7-04A4-BE03-918D-5782F4F50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5DBC-424A-3139-D9EC-39723C687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8444B-38E2-CCAF-C17C-9D6C79AD6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2ACCAD-05D2-2814-A49E-95BA926723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411CDD-04B5-73C9-313D-B7BFF37E7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D5DF65-B12F-242E-EFC4-AB78EFA47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39FF7-F061-12DA-E423-75419F5B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2955A-6B44-E615-9BBE-DA14AAB38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7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FAB97-39C2-3EA7-1047-DB75BD805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1E072-A452-120E-E6F8-7CEAA1A9F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B4F64-1676-7766-ED14-B6F3C70F0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54B056-B356-17FC-0673-6E48E1C00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ADCE8-C2D1-25A0-FAAD-728FC4026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32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0EC8F-55BF-76D4-314F-B0F24FDCA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CDC982-51F4-9DAD-CF7D-62A712DCD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429F2E-0C28-161D-3FAF-F90A8175E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B1A3C-B710-8F58-C60C-C3BE6FE3A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C87C0-9670-CF7E-653A-8B6B2FA3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103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85779-9C23-14E0-EE33-2A657F00C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F44CF-9782-C2CE-AE14-77012D25F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891A2-47B4-1542-9454-B144AD8B1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CE165C-2716-AB5B-86FA-0FE156CC3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657C0-0F7B-924C-2898-55967C388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B25D0-9CE1-73E2-00FF-5E8189BA6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43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8A739-C0CE-0A26-77F6-2E02C8E84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996F52-ED30-CC86-F503-DBE2A5629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A5962-BA47-EE6D-68C9-3B9FAEC89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47DFAB-58C4-B7D2-0B90-ED0F42A0AA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66CDDA-7344-5366-8371-32A53BCDC3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64CBA0-4833-C89B-40E5-952BC0634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891F7C-ECA3-8AE7-C97E-69039C88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16F3EA-189D-4AF2-F904-15C572EF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4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A1445-2A9F-6081-7488-279F1D148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371056-73E7-F751-78FB-034A263C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BFA94-67E8-C2D0-37F8-0518112F9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5F39D6-487C-9C08-03BE-63795B3D9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58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4ADDFE-172C-CA8F-D6B5-A199E488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A1D6E5-D013-B4A6-EE14-AAEFB1998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158EFD-D90C-F1AA-9B35-FC31D4898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519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59D99-B9C7-3F5D-5FCF-F9A6E1EE9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58653-F83D-1F0F-B269-F0CD01AA0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C4EEBC-E734-791D-435A-B6105B97E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C6B18-A19E-ED9D-2F37-763202639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E7557-4583-D888-2AD0-B80786155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B7A13-0C84-7177-2098-5E58D231B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38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F5688-B2C6-F243-17E4-BAD100D55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F5DDD2-351F-9449-A82F-D81C661548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BA8CF9-89DD-433E-CFA7-AF4B2B50C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C75021-9957-B340-962C-504963110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0E885-0748-888E-E7E0-C95E0DC23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EA6B57-406D-6388-315C-27C608DC3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37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723EDA-8B46-53E5-23E0-F79F105D4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D444EA-60AD-1BD0-706D-ECD8AA2DB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D6E3D-1EEF-7101-F7DC-890243D7B2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F3A39-4033-413D-9FB3-5EE5898C73CA}" type="datetimeFigureOut">
              <a:rPr lang="en-GB" smtClean="0"/>
              <a:t>15/05/2026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B7FD3-3632-4CEA-CF80-5BF8C2CC1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70241-BB99-0B13-95C1-C83857D251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29606B-C5D7-4F8D-B942-106A4A4C53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09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C0ACC9-ED3F-9AA4-096A-B8C1CE3E667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67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940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Essex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Johnson - Procurement Support Officer</dc:creator>
  <cp:lastModifiedBy>Craig Johnson - Procurement Support Officer</cp:lastModifiedBy>
  <cp:revision>1</cp:revision>
  <dcterms:created xsi:type="dcterms:W3CDTF">2026-05-15T09:36:26Z</dcterms:created>
  <dcterms:modified xsi:type="dcterms:W3CDTF">2026-05-15T09:37:21Z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d8be9e-c8d9-4b9c-bd40-2c27cc7ea2e6_Enabled">
    <vt:lpwstr>true</vt:lpwstr>
  </property>
  <property fmtid="{D5CDD505-2E9C-101B-9397-08002B2CF9AE}" pid="3" name="MSIP_Label_39d8be9e-c8d9-4b9c-bd40-2c27cc7ea2e6_SetDate">
    <vt:lpwstr>2026-05-15T09:37:21Z</vt:lpwstr>
  </property>
  <property fmtid="{D5CDD505-2E9C-101B-9397-08002B2CF9AE}" pid="4" name="MSIP_Label_39d8be9e-c8d9-4b9c-bd40-2c27cc7ea2e6_Method">
    <vt:lpwstr>Standard</vt:lpwstr>
  </property>
  <property fmtid="{D5CDD505-2E9C-101B-9397-08002B2CF9AE}" pid="5" name="MSIP_Label_39d8be9e-c8d9-4b9c-bd40-2c27cc7ea2e6_Name">
    <vt:lpwstr>39d8be9e-c8d9-4b9c-bd40-2c27cc7ea2e6</vt:lpwstr>
  </property>
  <property fmtid="{D5CDD505-2E9C-101B-9397-08002B2CF9AE}" pid="6" name="MSIP_Label_39d8be9e-c8d9-4b9c-bd40-2c27cc7ea2e6_SiteId">
    <vt:lpwstr>a8b4324f-155c-4215-a0f1-7ed8cc9a992f</vt:lpwstr>
  </property>
  <property fmtid="{D5CDD505-2E9C-101B-9397-08002B2CF9AE}" pid="7" name="MSIP_Label_39d8be9e-c8d9-4b9c-bd40-2c27cc7ea2e6_ActionId">
    <vt:lpwstr>25ef4130-b33c-4d4c-aae8-472ba838e342</vt:lpwstr>
  </property>
  <property fmtid="{D5CDD505-2E9C-101B-9397-08002B2CF9AE}" pid="8" name="MSIP_Label_39d8be9e-c8d9-4b9c-bd40-2c27cc7ea2e6_ContentBits">
    <vt:lpwstr>0</vt:lpwstr>
  </property>
  <property fmtid="{D5CDD505-2E9C-101B-9397-08002B2CF9AE}" pid="9" name="MSIP_Label_39d8be9e-c8d9-4b9c-bd40-2c27cc7ea2e6_Tag">
    <vt:lpwstr>10, 3, 0, 1</vt:lpwstr>
  </property>
</Properties>
</file>