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57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1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63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2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64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29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811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632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6874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22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09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81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A6959-D171-4E35-B155-D7B4727F777C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DA73D-FDE9-4F36-92D2-3062FE020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037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Enhanced health in care homes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17526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Lisa Llewelyn</a:t>
            </a:r>
          </a:p>
          <a:p>
            <a:r>
              <a:rPr lang="en-GB" sz="2800" dirty="0" smtClean="0"/>
              <a:t>Director of Nursing and Clinical Quality </a:t>
            </a:r>
          </a:p>
          <a:p>
            <a:r>
              <a:rPr lang="en-GB" sz="2400" dirty="0" smtClean="0"/>
              <a:t>North East Essex Clinical Commissioning Group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40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NHSE Enhanced health in care homes documen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92696"/>
            <a:ext cx="3960495" cy="5594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17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Principal audiences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care home providers and managers (nursing, residential and supported living); </a:t>
            </a:r>
          </a:p>
          <a:p>
            <a:endParaRPr lang="en-GB" dirty="0" smtClean="0"/>
          </a:p>
          <a:p>
            <a:r>
              <a:rPr lang="en-GB" dirty="0" smtClean="0"/>
              <a:t>LA and CCG leaders who are responsible for commissioning care home services; </a:t>
            </a:r>
          </a:p>
          <a:p>
            <a:endParaRPr lang="en-GB" dirty="0" smtClean="0"/>
          </a:p>
          <a:p>
            <a:r>
              <a:rPr lang="en-GB" dirty="0" smtClean="0"/>
              <a:t>partner organisations in community, mental health, acute  and voluntary sectors </a:t>
            </a:r>
          </a:p>
          <a:p>
            <a:r>
              <a:rPr lang="en-GB" dirty="0" smtClean="0"/>
              <a:t>individuals with care needs, carers and families.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51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Care elements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b="1" dirty="0" smtClean="0"/>
              <a:t>Enhanced primary care support </a:t>
            </a:r>
          </a:p>
          <a:p>
            <a:pPr lvl="1"/>
            <a:r>
              <a:rPr lang="en-GB" dirty="0" smtClean="0"/>
              <a:t>Access to consistent, named GP and wider primary care service </a:t>
            </a:r>
          </a:p>
          <a:p>
            <a:pPr lvl="1"/>
            <a:r>
              <a:rPr lang="en-GB" dirty="0" smtClean="0"/>
              <a:t>Medicine reviews </a:t>
            </a:r>
          </a:p>
          <a:p>
            <a:pPr lvl="1"/>
            <a:r>
              <a:rPr lang="en-GB" dirty="0" smtClean="0"/>
              <a:t>Hydration and nutrition support </a:t>
            </a:r>
          </a:p>
          <a:p>
            <a:pPr lvl="1"/>
            <a:r>
              <a:rPr lang="en-GB" dirty="0" smtClean="0"/>
              <a:t>Access to out-of-hours/urgent care when needed</a:t>
            </a:r>
            <a:endParaRPr lang="en-GB" dirty="0"/>
          </a:p>
          <a:p>
            <a:endParaRPr lang="en-GB" dirty="0" smtClean="0"/>
          </a:p>
          <a:p>
            <a:r>
              <a:rPr lang="en-GB" b="1" dirty="0" smtClean="0"/>
              <a:t>Multi-disciplinary team (MDT) support including coordinated health and social care</a:t>
            </a:r>
          </a:p>
          <a:p>
            <a:pPr lvl="1"/>
            <a:r>
              <a:rPr lang="en-GB" dirty="0" smtClean="0"/>
              <a:t>Expert advice and care for those with the most complex needs</a:t>
            </a:r>
          </a:p>
          <a:p>
            <a:pPr lvl="1"/>
            <a:r>
              <a:rPr lang="en-GB" dirty="0" smtClean="0"/>
              <a:t>Helping professionals, carers and individuals with needs navigate the health and care system</a:t>
            </a:r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958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Care elements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err="1" smtClean="0"/>
              <a:t>Reablement</a:t>
            </a:r>
            <a:r>
              <a:rPr lang="en-GB" b="1" dirty="0" smtClean="0"/>
              <a:t> and rehabilitation</a:t>
            </a:r>
          </a:p>
          <a:p>
            <a:pPr lvl="1"/>
            <a:r>
              <a:rPr lang="en-GB" dirty="0" smtClean="0"/>
              <a:t>Rehabilitation/</a:t>
            </a:r>
            <a:r>
              <a:rPr lang="en-GB" dirty="0" err="1" smtClean="0"/>
              <a:t>reablement</a:t>
            </a:r>
            <a:r>
              <a:rPr lang="en-GB" dirty="0" smtClean="0"/>
              <a:t> services </a:t>
            </a:r>
          </a:p>
          <a:p>
            <a:pPr lvl="1"/>
            <a:r>
              <a:rPr lang="en-GB" dirty="0" smtClean="0"/>
              <a:t>Developing community assets to support resilience and independence </a:t>
            </a:r>
          </a:p>
          <a:p>
            <a:pPr lvl="1"/>
            <a:endParaRPr lang="en-GB" dirty="0" smtClean="0"/>
          </a:p>
          <a:p>
            <a:r>
              <a:rPr lang="en-GB" b="1" dirty="0" smtClean="0"/>
              <a:t>High quality end-of-life care and dementia care</a:t>
            </a:r>
          </a:p>
          <a:p>
            <a:pPr lvl="1"/>
            <a:r>
              <a:rPr lang="en-GB" dirty="0" smtClean="0"/>
              <a:t>End-of-life care </a:t>
            </a:r>
          </a:p>
          <a:p>
            <a:pPr lvl="1"/>
            <a:r>
              <a:rPr lang="en-GB" dirty="0" smtClean="0"/>
              <a:t>Dementia care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b="1" dirty="0" smtClean="0"/>
              <a:t>Joined-up commissioning and collaboration between health and social care</a:t>
            </a:r>
          </a:p>
          <a:p>
            <a:pPr lvl="1"/>
            <a:r>
              <a:rPr lang="en-GB" dirty="0" smtClean="0"/>
              <a:t>Co-production with providers and networked care homes </a:t>
            </a:r>
          </a:p>
          <a:p>
            <a:pPr lvl="1"/>
            <a:r>
              <a:rPr lang="en-GB" dirty="0" smtClean="0"/>
              <a:t>Shared contractual mechanisms to promote integration (including Continuing Healthcare) </a:t>
            </a:r>
          </a:p>
          <a:p>
            <a:pPr lvl="1"/>
            <a:r>
              <a:rPr lang="en-GB" dirty="0" smtClean="0"/>
              <a:t>Access to appropriate housing options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50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Care elements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500" dirty="0" smtClean="0"/>
          </a:p>
          <a:p>
            <a:r>
              <a:rPr lang="en-GB" sz="2500" b="1" dirty="0" smtClean="0"/>
              <a:t>Workforce</a:t>
            </a:r>
            <a:r>
              <a:rPr lang="en-GB" b="1" dirty="0" smtClean="0"/>
              <a:t> development</a:t>
            </a:r>
          </a:p>
          <a:p>
            <a:pPr lvl="1"/>
            <a:r>
              <a:rPr lang="en-GB" sz="2200" dirty="0" smtClean="0"/>
              <a:t>Training and development for social care provider staff </a:t>
            </a:r>
          </a:p>
          <a:p>
            <a:pPr lvl="1"/>
            <a:r>
              <a:rPr lang="en-GB" sz="2200" dirty="0" smtClean="0"/>
              <a:t>Joint workforce planning across all sectors</a:t>
            </a:r>
          </a:p>
          <a:p>
            <a:pPr marL="457200" lvl="1" indent="0">
              <a:buNone/>
            </a:pPr>
            <a:endParaRPr lang="en-GB" sz="2200" dirty="0" smtClean="0"/>
          </a:p>
          <a:p>
            <a:r>
              <a:rPr lang="en-GB" sz="2500" b="1" dirty="0" smtClean="0"/>
              <a:t>Data, IT and technology</a:t>
            </a:r>
          </a:p>
          <a:p>
            <a:pPr lvl="1"/>
            <a:r>
              <a:rPr lang="en-GB" sz="2200" dirty="0" smtClean="0"/>
              <a:t>Linked health and social care data sets</a:t>
            </a:r>
          </a:p>
          <a:p>
            <a:pPr lvl="1"/>
            <a:r>
              <a:rPr lang="en-GB" sz="2200" dirty="0" smtClean="0"/>
              <a:t>Access to the care record and secure email Better use of technology in care homes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81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Principles of a successful EHCH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000" dirty="0" smtClean="0"/>
          </a:p>
          <a:p>
            <a:r>
              <a:rPr lang="en-GB" sz="4000" dirty="0" smtClean="0"/>
              <a:t>Person-centred change</a:t>
            </a:r>
          </a:p>
          <a:p>
            <a:r>
              <a:rPr lang="en-GB" sz="4000" dirty="0" smtClean="0"/>
              <a:t>Co-production </a:t>
            </a:r>
          </a:p>
          <a:p>
            <a:r>
              <a:rPr lang="en-GB" sz="4000" dirty="0" smtClean="0"/>
              <a:t>Quality </a:t>
            </a:r>
          </a:p>
          <a:p>
            <a:r>
              <a:rPr lang="en-GB" sz="4000" dirty="0" smtClean="0"/>
              <a:t>Leadership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08816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3600" dirty="0" smtClean="0"/>
          </a:p>
          <a:p>
            <a:r>
              <a:rPr lang="en-GB" sz="3600" dirty="0" smtClean="0"/>
              <a:t>NHS Long term plan</a:t>
            </a:r>
          </a:p>
          <a:p>
            <a:r>
              <a:rPr lang="en-GB" sz="3600" dirty="0" smtClean="0"/>
              <a:t>Multiagency Safeguarding Arrangements</a:t>
            </a:r>
          </a:p>
          <a:p>
            <a:r>
              <a:rPr lang="en-GB" sz="3600" dirty="0" smtClean="0"/>
              <a:t>Primary care networks</a:t>
            </a:r>
          </a:p>
          <a:p>
            <a:r>
              <a:rPr lang="en-GB" sz="3600" dirty="0" smtClean="0"/>
              <a:t>Integrated Care Systems</a:t>
            </a:r>
          </a:p>
          <a:p>
            <a:r>
              <a:rPr lang="en-GB" sz="3600" dirty="0" smtClean="0"/>
              <a:t>Sustainability of care homes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301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7200" dirty="0" smtClean="0"/>
          </a:p>
          <a:p>
            <a:pPr marL="0" indent="0" algn="ctr">
              <a:buNone/>
            </a:pPr>
            <a:r>
              <a:rPr lang="en-GB" sz="8000" dirty="0" smtClean="0"/>
              <a:t>Enjoy today!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01654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270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Enhanced health in care homes</vt:lpstr>
      <vt:lpstr>PowerPoint Presentation</vt:lpstr>
      <vt:lpstr>Principal audiences</vt:lpstr>
      <vt:lpstr>Care elements </vt:lpstr>
      <vt:lpstr>Care elements</vt:lpstr>
      <vt:lpstr>Care elements</vt:lpstr>
      <vt:lpstr>Principles of a successful EHCH</vt:lpstr>
      <vt:lpstr>What next ?</vt:lpstr>
      <vt:lpstr>PowerPoint Presentation</vt:lpstr>
    </vt:vector>
  </TitlesOfParts>
  <Company>NEECCG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health in care homes</dc:title>
  <dc:creator>Llewelyn Lisa (06T) NHS North East Essex CCG</dc:creator>
  <cp:lastModifiedBy>Llewelyn Lisa (06T) NHS North East Essex CCG</cp:lastModifiedBy>
  <cp:revision>9</cp:revision>
  <dcterms:created xsi:type="dcterms:W3CDTF">2019-03-11T00:59:30Z</dcterms:created>
  <dcterms:modified xsi:type="dcterms:W3CDTF">2019-03-11T02:33:14Z</dcterms:modified>
</cp:coreProperties>
</file>