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68" r:id="rId6"/>
    <p:sldMasterId id="2147483671" r:id="rId7"/>
    <p:sldMasterId id="2147483693" r:id="rId8"/>
    <p:sldMasterId id="2147483696" r:id="rId9"/>
  </p:sldMasterIdLst>
  <p:notesMasterIdLst>
    <p:notesMasterId r:id="rId18"/>
  </p:notesMasterIdLst>
  <p:sldIdLst>
    <p:sldId id="257" r:id="rId10"/>
    <p:sldId id="2147482622" r:id="rId11"/>
    <p:sldId id="2147482624" r:id="rId12"/>
    <p:sldId id="2147482472" r:id="rId13"/>
    <p:sldId id="2147482626" r:id="rId14"/>
    <p:sldId id="2147482629" r:id="rId15"/>
    <p:sldId id="2147482627" r:id="rId16"/>
    <p:sldId id="214748262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8F9"/>
    <a:srgbClr val="FDF1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33190D-361F-076A-82B1-892C974730E1}" v="2" dt="2025-09-29T15:31:05.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46" autoAdjust="0"/>
    <p:restoredTop sz="94660"/>
  </p:normalViewPr>
  <p:slideViewPr>
    <p:cSldViewPr snapToGrid="0">
      <p:cViewPr varScale="1">
        <p:scale>
          <a:sx n="111" d="100"/>
          <a:sy n="111"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Homan - Service Improvement and Assurance Officer" userId="f22f73cb-ac4c-4d32-aa1a-76e955773873" providerId="ADAL" clId="{23AB28F1-0275-440B-BABC-A78597EEE96B}"/>
    <pc:docChg chg="undo redo custSel addSld delSld modSld">
      <pc:chgData name="Amy Homan - Service Improvement and Assurance Officer" userId="f22f73cb-ac4c-4d32-aa1a-76e955773873" providerId="ADAL" clId="{23AB28F1-0275-440B-BABC-A78597EEE96B}" dt="2025-09-23T14:08:45.975" v="696" actId="20577"/>
      <pc:docMkLst>
        <pc:docMk/>
      </pc:docMkLst>
      <pc:sldChg chg="addSp delSp modSp del mod">
        <pc:chgData name="Amy Homan - Service Improvement and Assurance Officer" userId="f22f73cb-ac4c-4d32-aa1a-76e955773873" providerId="ADAL" clId="{23AB28F1-0275-440B-BABC-A78597EEE96B}" dt="2025-09-23T13:24:26.105" v="99" actId="255"/>
        <pc:sldMkLst>
          <pc:docMk/>
          <pc:sldMk cId="3007325326" sldId="2147482472"/>
        </pc:sldMkLst>
        <pc:spChg chg="mod">
          <ac:chgData name="Amy Homan - Service Improvement and Assurance Officer" userId="f22f73cb-ac4c-4d32-aa1a-76e955773873" providerId="ADAL" clId="{23AB28F1-0275-440B-BABC-A78597EEE96B}" dt="2025-09-23T13:24:26.105" v="99" actId="255"/>
          <ac:spMkLst>
            <pc:docMk/>
            <pc:sldMk cId="3007325326" sldId="2147482472"/>
            <ac:spMk id="2" creationId="{B1D6A5B1-A167-AC0A-D7AA-48BE4954ECB7}"/>
          </ac:spMkLst>
        </pc:spChg>
        <pc:spChg chg="add del mod ord">
          <ac:chgData name="Amy Homan - Service Improvement and Assurance Officer" userId="f22f73cb-ac4c-4d32-aa1a-76e955773873" providerId="ADAL" clId="{23AB28F1-0275-440B-BABC-A78597EEE96B}" dt="2025-09-22T16:34:56.788" v="24" actId="1076"/>
          <ac:spMkLst>
            <pc:docMk/>
            <pc:sldMk cId="3007325326" sldId="2147482472"/>
            <ac:spMk id="4" creationId="{77B28855-DAD3-26AE-8D2C-719FDF06BE57}"/>
          </ac:spMkLst>
        </pc:spChg>
        <pc:spChg chg="mod">
          <ac:chgData name="Amy Homan - Service Improvement and Assurance Officer" userId="f22f73cb-ac4c-4d32-aa1a-76e955773873" providerId="ADAL" clId="{23AB28F1-0275-440B-BABC-A78597EEE96B}" dt="2025-09-23T13:24:16.536" v="98" actId="1036"/>
          <ac:spMkLst>
            <pc:docMk/>
            <pc:sldMk cId="3007325326" sldId="2147482472"/>
            <ac:spMk id="8" creationId="{740D63C3-D1C5-A435-C086-3806E5EBA88A}"/>
          </ac:spMkLst>
        </pc:spChg>
        <pc:spChg chg="mod">
          <ac:chgData name="Amy Homan - Service Improvement and Assurance Officer" userId="f22f73cb-ac4c-4d32-aa1a-76e955773873" providerId="ADAL" clId="{23AB28F1-0275-440B-BABC-A78597EEE96B}" dt="2025-09-23T13:24:16.536" v="98" actId="1036"/>
          <ac:spMkLst>
            <pc:docMk/>
            <pc:sldMk cId="3007325326" sldId="2147482472"/>
            <ac:spMk id="9" creationId="{F9AAA8A3-51AE-BC71-FF9D-16C02B14E2C0}"/>
          </ac:spMkLst>
        </pc:spChg>
        <pc:spChg chg="mod">
          <ac:chgData name="Amy Homan - Service Improvement and Assurance Officer" userId="f22f73cb-ac4c-4d32-aa1a-76e955773873" providerId="ADAL" clId="{23AB28F1-0275-440B-BABC-A78597EEE96B}" dt="2025-09-23T13:24:16.536" v="98" actId="1036"/>
          <ac:spMkLst>
            <pc:docMk/>
            <pc:sldMk cId="3007325326" sldId="2147482472"/>
            <ac:spMk id="11" creationId="{962F6AF0-9E12-BF5B-F13D-E4C409CB5933}"/>
          </ac:spMkLst>
        </pc:spChg>
        <pc:spChg chg="mod">
          <ac:chgData name="Amy Homan - Service Improvement and Assurance Officer" userId="f22f73cb-ac4c-4d32-aa1a-76e955773873" providerId="ADAL" clId="{23AB28F1-0275-440B-BABC-A78597EEE96B}" dt="2025-09-23T13:24:16.536" v="98" actId="1036"/>
          <ac:spMkLst>
            <pc:docMk/>
            <pc:sldMk cId="3007325326" sldId="2147482472"/>
            <ac:spMk id="15" creationId="{8153B46E-781E-5451-DFBD-4AB843493E26}"/>
          </ac:spMkLst>
        </pc:spChg>
        <pc:spChg chg="mod">
          <ac:chgData name="Amy Homan - Service Improvement and Assurance Officer" userId="f22f73cb-ac4c-4d32-aa1a-76e955773873" providerId="ADAL" clId="{23AB28F1-0275-440B-BABC-A78597EEE96B}" dt="2025-09-23T13:24:16.536" v="98" actId="1036"/>
          <ac:spMkLst>
            <pc:docMk/>
            <pc:sldMk cId="3007325326" sldId="2147482472"/>
            <ac:spMk id="16" creationId="{1D4EAF97-1B31-D83C-07D5-A2EFC96691B8}"/>
          </ac:spMkLst>
        </pc:spChg>
        <pc:spChg chg="mod">
          <ac:chgData name="Amy Homan - Service Improvement and Assurance Officer" userId="f22f73cb-ac4c-4d32-aa1a-76e955773873" providerId="ADAL" clId="{23AB28F1-0275-440B-BABC-A78597EEE96B}" dt="2025-09-23T13:24:16.536" v="98" actId="1036"/>
          <ac:spMkLst>
            <pc:docMk/>
            <pc:sldMk cId="3007325326" sldId="2147482472"/>
            <ac:spMk id="17" creationId="{E5E0D6DD-F677-91B5-D6D3-A7AEDC415B15}"/>
          </ac:spMkLst>
        </pc:spChg>
        <pc:picChg chg="mod">
          <ac:chgData name="Amy Homan - Service Improvement and Assurance Officer" userId="f22f73cb-ac4c-4d32-aa1a-76e955773873" providerId="ADAL" clId="{23AB28F1-0275-440B-BABC-A78597EEE96B}" dt="2025-09-23T13:24:16.536" v="98" actId="1036"/>
          <ac:picMkLst>
            <pc:docMk/>
            <pc:sldMk cId="3007325326" sldId="2147482472"/>
            <ac:picMk id="3" creationId="{04D9E714-645A-68B2-6E09-FA9AB9136BE9}"/>
          </ac:picMkLst>
        </pc:picChg>
        <pc:picChg chg="mod">
          <ac:chgData name="Amy Homan - Service Improvement and Assurance Officer" userId="f22f73cb-ac4c-4d32-aa1a-76e955773873" providerId="ADAL" clId="{23AB28F1-0275-440B-BABC-A78597EEE96B}" dt="2025-09-23T13:24:16.536" v="98" actId="1036"/>
          <ac:picMkLst>
            <pc:docMk/>
            <pc:sldMk cId="3007325326" sldId="2147482472"/>
            <ac:picMk id="5" creationId="{AD36BD0E-08BB-A068-DA1B-1B0D9D9154DA}"/>
          </ac:picMkLst>
        </pc:picChg>
        <pc:picChg chg="mod">
          <ac:chgData name="Amy Homan - Service Improvement and Assurance Officer" userId="f22f73cb-ac4c-4d32-aa1a-76e955773873" providerId="ADAL" clId="{23AB28F1-0275-440B-BABC-A78597EEE96B}" dt="2025-09-23T13:24:16.536" v="98" actId="1036"/>
          <ac:picMkLst>
            <pc:docMk/>
            <pc:sldMk cId="3007325326" sldId="2147482472"/>
            <ac:picMk id="7" creationId="{6471DA4C-D121-C312-8FEA-068B28EC55B9}"/>
          </ac:picMkLst>
        </pc:picChg>
      </pc:sldChg>
      <pc:sldChg chg="modSp mod">
        <pc:chgData name="Amy Homan - Service Improvement and Assurance Officer" userId="f22f73cb-ac4c-4d32-aa1a-76e955773873" providerId="ADAL" clId="{23AB28F1-0275-440B-BABC-A78597EEE96B}" dt="2025-09-23T07:51:52.845" v="33" actId="1038"/>
        <pc:sldMkLst>
          <pc:docMk/>
          <pc:sldMk cId="1825577392" sldId="2147482627"/>
        </pc:sldMkLst>
        <pc:graphicFrameChg chg="mod modGraphic">
          <ac:chgData name="Amy Homan - Service Improvement and Assurance Officer" userId="f22f73cb-ac4c-4d32-aa1a-76e955773873" providerId="ADAL" clId="{23AB28F1-0275-440B-BABC-A78597EEE96B}" dt="2025-09-23T07:51:52.845" v="33" actId="1038"/>
          <ac:graphicFrameMkLst>
            <pc:docMk/>
            <pc:sldMk cId="1825577392" sldId="2147482627"/>
            <ac:graphicFrameMk id="5" creationId="{8BAC8E5D-09EC-93F4-8C6D-D95B67ABCBAB}"/>
          </ac:graphicFrameMkLst>
        </pc:graphicFrameChg>
      </pc:sldChg>
      <pc:sldChg chg="modSp mod">
        <pc:chgData name="Amy Homan - Service Improvement and Assurance Officer" userId="f22f73cb-ac4c-4d32-aa1a-76e955773873" providerId="ADAL" clId="{23AB28F1-0275-440B-BABC-A78597EEE96B}" dt="2025-09-23T14:06:51.382" v="654" actId="20577"/>
        <pc:sldMkLst>
          <pc:docMk/>
          <pc:sldMk cId="2067434162" sldId="2147482628"/>
        </pc:sldMkLst>
        <pc:spChg chg="mod">
          <ac:chgData name="Amy Homan - Service Improvement and Assurance Officer" userId="f22f73cb-ac4c-4d32-aa1a-76e955773873" providerId="ADAL" clId="{23AB28F1-0275-440B-BABC-A78597EEE96B}" dt="2025-09-23T14:06:51.382" v="654" actId="20577"/>
          <ac:spMkLst>
            <pc:docMk/>
            <pc:sldMk cId="2067434162" sldId="2147482628"/>
            <ac:spMk id="7" creationId="{A1F6B219-9A8A-C999-684C-BCB0EA62FE9B}"/>
          </ac:spMkLst>
        </pc:spChg>
      </pc:sldChg>
      <pc:sldChg chg="addSp delSp modSp mod">
        <pc:chgData name="Amy Homan - Service Improvement and Assurance Officer" userId="f22f73cb-ac4c-4d32-aa1a-76e955773873" providerId="ADAL" clId="{23AB28F1-0275-440B-BABC-A78597EEE96B}" dt="2025-09-23T14:08:45.975" v="696" actId="20577"/>
        <pc:sldMkLst>
          <pc:docMk/>
          <pc:sldMk cId="3674957782" sldId="2147482629"/>
        </pc:sldMkLst>
        <pc:spChg chg="add mod">
          <ac:chgData name="Amy Homan - Service Improvement and Assurance Officer" userId="f22f73cb-ac4c-4d32-aa1a-76e955773873" providerId="ADAL" clId="{23AB28F1-0275-440B-BABC-A78597EEE96B}" dt="2025-09-23T14:08:45.975" v="696" actId="20577"/>
          <ac:spMkLst>
            <pc:docMk/>
            <pc:sldMk cId="3674957782" sldId="2147482629"/>
            <ac:spMk id="3" creationId="{C9E10FC0-6971-6890-F7EC-302A187979CC}"/>
          </ac:spMkLst>
        </pc:spChg>
        <pc:spChg chg="mod">
          <ac:chgData name="Amy Homan - Service Improvement and Assurance Officer" userId="f22f73cb-ac4c-4d32-aa1a-76e955773873" providerId="ADAL" clId="{23AB28F1-0275-440B-BABC-A78597EEE96B}" dt="2025-09-23T14:08:27.875" v="675" actId="14100"/>
          <ac:spMkLst>
            <pc:docMk/>
            <pc:sldMk cId="3674957782" sldId="2147482629"/>
            <ac:spMk id="6" creationId="{B5BF2253-E901-37B7-4ECF-554AB0F3D570}"/>
          </ac:spMkLst>
        </pc:spChg>
        <pc:spChg chg="mod">
          <ac:chgData name="Amy Homan - Service Improvement and Assurance Officer" userId="f22f73cb-ac4c-4d32-aa1a-76e955773873" providerId="ADAL" clId="{23AB28F1-0275-440B-BABC-A78597EEE96B}" dt="2025-09-23T14:08:22.710" v="674" actId="20577"/>
          <ac:spMkLst>
            <pc:docMk/>
            <pc:sldMk cId="3674957782" sldId="2147482629"/>
            <ac:spMk id="7" creationId="{24AA76FE-2917-575F-3762-02E20E945D65}"/>
          </ac:spMkLst>
        </pc:spChg>
      </pc:sldChg>
      <pc:sldMasterChg chg="delSldLayout">
        <pc:chgData name="Amy Homan - Service Improvement and Assurance Officer" userId="f22f73cb-ac4c-4d32-aa1a-76e955773873" providerId="ADAL" clId="{23AB28F1-0275-440B-BABC-A78597EEE96B}" dt="2025-09-23T13:52:15.723" v="133" actId="47"/>
        <pc:sldMasterMkLst>
          <pc:docMk/>
          <pc:sldMasterMk cId="1686887105" sldId="2147483665"/>
        </pc:sldMasterMkLst>
      </pc:sldMasterChg>
    </pc:docChg>
  </pc:docChgLst>
  <pc:docChgLst>
    <pc:chgData name="Amy Homan - Service Improvement and Assurance Officer" userId="f22f73cb-ac4c-4d32-aa1a-76e955773873" providerId="ADAL" clId="{A9E4240B-8A55-42AF-858B-CEB9DA3385D5}"/>
    <pc:docChg chg="undo redo custSel modSld">
      <pc:chgData name="Amy Homan - Service Improvement and Assurance Officer" userId="f22f73cb-ac4c-4d32-aa1a-76e955773873" providerId="ADAL" clId="{A9E4240B-8A55-42AF-858B-CEB9DA3385D5}" dt="2025-09-19T12:23:38.350" v="496" actId="6549"/>
      <pc:docMkLst>
        <pc:docMk/>
      </pc:docMkLst>
      <pc:sldChg chg="modSp mod">
        <pc:chgData name="Amy Homan - Service Improvement and Assurance Officer" userId="f22f73cb-ac4c-4d32-aa1a-76e955773873" providerId="ADAL" clId="{A9E4240B-8A55-42AF-858B-CEB9DA3385D5}" dt="2025-09-19T12:16:08.246" v="347" actId="20577"/>
        <pc:sldMkLst>
          <pc:docMk/>
          <pc:sldMk cId="2679012762" sldId="257"/>
        </pc:sldMkLst>
        <pc:spChg chg="mod">
          <ac:chgData name="Amy Homan - Service Improvement and Assurance Officer" userId="f22f73cb-ac4c-4d32-aa1a-76e955773873" providerId="ADAL" clId="{A9E4240B-8A55-42AF-858B-CEB9DA3385D5}" dt="2025-09-19T12:16:08.246" v="347" actId="20577"/>
          <ac:spMkLst>
            <pc:docMk/>
            <pc:sldMk cId="2679012762" sldId="257"/>
            <ac:spMk id="4" creationId="{A9C9E1BF-9C6C-E904-414C-AFFB0FF65E22}"/>
          </ac:spMkLst>
        </pc:spChg>
      </pc:sldChg>
      <pc:sldChg chg="addSp delSp modSp mod">
        <pc:chgData name="Amy Homan - Service Improvement and Assurance Officer" userId="f22f73cb-ac4c-4d32-aa1a-76e955773873" providerId="ADAL" clId="{A9E4240B-8A55-42AF-858B-CEB9DA3385D5}" dt="2025-09-19T10:13:47.720" v="26"/>
        <pc:sldMkLst>
          <pc:docMk/>
          <pc:sldMk cId="3007325326" sldId="2147482472"/>
        </pc:sldMkLst>
        <pc:spChg chg="del mod">
          <ac:chgData name="Amy Homan - Service Improvement and Assurance Officer" userId="f22f73cb-ac4c-4d32-aa1a-76e955773873" providerId="ADAL" clId="{A9E4240B-8A55-42AF-858B-CEB9DA3385D5}" dt="2025-09-19T10:13:45.805" v="25" actId="478"/>
          <ac:spMkLst>
            <pc:docMk/>
            <pc:sldMk cId="3007325326" sldId="2147482472"/>
            <ac:spMk id="2" creationId="{B1D6A5B1-A167-AC0A-D7AA-48BE4954ECB7}"/>
          </ac:spMkLst>
        </pc:spChg>
        <pc:spChg chg="mod">
          <ac:chgData name="Amy Homan - Service Improvement and Assurance Officer" userId="f22f73cb-ac4c-4d32-aa1a-76e955773873" providerId="ADAL" clId="{A9E4240B-8A55-42AF-858B-CEB9DA3385D5}" dt="2025-09-19T10:13:24.979" v="18" actId="1076"/>
          <ac:spMkLst>
            <pc:docMk/>
            <pc:sldMk cId="3007325326" sldId="2147482472"/>
            <ac:spMk id="8" creationId="{740D63C3-D1C5-A435-C086-3806E5EBA88A}"/>
          </ac:spMkLst>
        </pc:spChg>
        <pc:spChg chg="mod">
          <ac:chgData name="Amy Homan - Service Improvement and Assurance Officer" userId="f22f73cb-ac4c-4d32-aa1a-76e955773873" providerId="ADAL" clId="{A9E4240B-8A55-42AF-858B-CEB9DA3385D5}" dt="2025-09-19T10:13:24.979" v="18" actId="1076"/>
          <ac:spMkLst>
            <pc:docMk/>
            <pc:sldMk cId="3007325326" sldId="2147482472"/>
            <ac:spMk id="9" creationId="{F9AAA8A3-51AE-BC71-FF9D-16C02B14E2C0}"/>
          </ac:spMkLst>
        </pc:spChg>
        <pc:spChg chg="mod">
          <ac:chgData name="Amy Homan - Service Improvement and Assurance Officer" userId="f22f73cb-ac4c-4d32-aa1a-76e955773873" providerId="ADAL" clId="{A9E4240B-8A55-42AF-858B-CEB9DA3385D5}" dt="2025-09-19T10:13:24.979" v="18" actId="1076"/>
          <ac:spMkLst>
            <pc:docMk/>
            <pc:sldMk cId="3007325326" sldId="2147482472"/>
            <ac:spMk id="11" creationId="{962F6AF0-9E12-BF5B-F13D-E4C409CB5933}"/>
          </ac:spMkLst>
        </pc:spChg>
        <pc:spChg chg="mod">
          <ac:chgData name="Amy Homan - Service Improvement and Assurance Officer" userId="f22f73cb-ac4c-4d32-aa1a-76e955773873" providerId="ADAL" clId="{A9E4240B-8A55-42AF-858B-CEB9DA3385D5}" dt="2025-09-19T10:13:24.979" v="18" actId="1076"/>
          <ac:spMkLst>
            <pc:docMk/>
            <pc:sldMk cId="3007325326" sldId="2147482472"/>
            <ac:spMk id="15" creationId="{8153B46E-781E-5451-DFBD-4AB843493E26}"/>
          </ac:spMkLst>
        </pc:spChg>
        <pc:spChg chg="mod">
          <ac:chgData name="Amy Homan - Service Improvement and Assurance Officer" userId="f22f73cb-ac4c-4d32-aa1a-76e955773873" providerId="ADAL" clId="{A9E4240B-8A55-42AF-858B-CEB9DA3385D5}" dt="2025-09-19T10:13:24.979" v="18" actId="1076"/>
          <ac:spMkLst>
            <pc:docMk/>
            <pc:sldMk cId="3007325326" sldId="2147482472"/>
            <ac:spMk id="16" creationId="{1D4EAF97-1B31-D83C-07D5-A2EFC96691B8}"/>
          </ac:spMkLst>
        </pc:spChg>
        <pc:spChg chg="mod">
          <ac:chgData name="Amy Homan - Service Improvement and Assurance Officer" userId="f22f73cb-ac4c-4d32-aa1a-76e955773873" providerId="ADAL" clId="{A9E4240B-8A55-42AF-858B-CEB9DA3385D5}" dt="2025-09-19T10:13:24.979" v="18" actId="1076"/>
          <ac:spMkLst>
            <pc:docMk/>
            <pc:sldMk cId="3007325326" sldId="2147482472"/>
            <ac:spMk id="17" creationId="{E5E0D6DD-F677-91B5-D6D3-A7AEDC415B15}"/>
          </ac:spMkLst>
        </pc:spChg>
        <pc:picChg chg="mod">
          <ac:chgData name="Amy Homan - Service Improvement and Assurance Officer" userId="f22f73cb-ac4c-4d32-aa1a-76e955773873" providerId="ADAL" clId="{A9E4240B-8A55-42AF-858B-CEB9DA3385D5}" dt="2025-09-19T10:13:24.979" v="18" actId="1076"/>
          <ac:picMkLst>
            <pc:docMk/>
            <pc:sldMk cId="3007325326" sldId="2147482472"/>
            <ac:picMk id="3" creationId="{04D9E714-645A-68B2-6E09-FA9AB9136BE9}"/>
          </ac:picMkLst>
        </pc:picChg>
        <pc:picChg chg="mod">
          <ac:chgData name="Amy Homan - Service Improvement and Assurance Officer" userId="f22f73cb-ac4c-4d32-aa1a-76e955773873" providerId="ADAL" clId="{A9E4240B-8A55-42AF-858B-CEB9DA3385D5}" dt="2025-09-19T10:13:24.979" v="18" actId="1076"/>
          <ac:picMkLst>
            <pc:docMk/>
            <pc:sldMk cId="3007325326" sldId="2147482472"/>
            <ac:picMk id="5" creationId="{AD36BD0E-08BB-A068-DA1B-1B0D9D9154DA}"/>
          </ac:picMkLst>
        </pc:picChg>
        <pc:picChg chg="mod">
          <ac:chgData name="Amy Homan - Service Improvement and Assurance Officer" userId="f22f73cb-ac4c-4d32-aa1a-76e955773873" providerId="ADAL" clId="{A9E4240B-8A55-42AF-858B-CEB9DA3385D5}" dt="2025-09-19T10:13:24.979" v="18" actId="1076"/>
          <ac:picMkLst>
            <pc:docMk/>
            <pc:sldMk cId="3007325326" sldId="2147482472"/>
            <ac:picMk id="7" creationId="{6471DA4C-D121-C312-8FEA-068B28EC55B9}"/>
          </ac:picMkLst>
        </pc:picChg>
      </pc:sldChg>
      <pc:sldChg chg="modSp mod">
        <pc:chgData name="Amy Homan - Service Improvement and Assurance Officer" userId="f22f73cb-ac4c-4d32-aa1a-76e955773873" providerId="ADAL" clId="{A9E4240B-8A55-42AF-858B-CEB9DA3385D5}" dt="2025-09-19T12:16:44.161" v="351" actId="20577"/>
        <pc:sldMkLst>
          <pc:docMk/>
          <pc:sldMk cId="1271821593" sldId="2147482622"/>
        </pc:sldMkLst>
        <pc:spChg chg="mod">
          <ac:chgData name="Amy Homan - Service Improvement and Assurance Officer" userId="f22f73cb-ac4c-4d32-aa1a-76e955773873" providerId="ADAL" clId="{A9E4240B-8A55-42AF-858B-CEB9DA3385D5}" dt="2025-09-19T12:16:44.161" v="351" actId="20577"/>
          <ac:spMkLst>
            <pc:docMk/>
            <pc:sldMk cId="1271821593" sldId="2147482622"/>
            <ac:spMk id="8" creationId="{620F2469-D7A4-D277-1DED-0C5352188CA7}"/>
          </ac:spMkLst>
        </pc:spChg>
      </pc:sldChg>
    </pc:docChg>
  </pc:docChgLst>
  <pc:docChgLst>
    <pc:chgData name="Sue Mitchell - Procurement Assistant Manager" userId="S::susan.mitchell4@essex.gov.uk::cd7f8e6e-1990-4e1d-aa5d-9788227b3a05" providerId="AD" clId="Web-{A533190D-361F-076A-82B1-892C974730E1}"/>
    <pc:docChg chg="modSld">
      <pc:chgData name="Sue Mitchell - Procurement Assistant Manager" userId="S::susan.mitchell4@essex.gov.uk::cd7f8e6e-1990-4e1d-aa5d-9788227b3a05" providerId="AD" clId="Web-{A533190D-361F-076A-82B1-892C974730E1}" dt="2025-09-29T15:31:03.570" v="0" actId="20577"/>
      <pc:docMkLst>
        <pc:docMk/>
      </pc:docMkLst>
      <pc:sldChg chg="modSp">
        <pc:chgData name="Sue Mitchell - Procurement Assistant Manager" userId="S::susan.mitchell4@essex.gov.uk::cd7f8e6e-1990-4e1d-aa5d-9788227b3a05" providerId="AD" clId="Web-{A533190D-361F-076A-82B1-892C974730E1}" dt="2025-09-29T15:31:03.570" v="0" actId="20577"/>
        <pc:sldMkLst>
          <pc:docMk/>
          <pc:sldMk cId="2679012762" sldId="257"/>
        </pc:sldMkLst>
        <pc:spChg chg="mod">
          <ac:chgData name="Sue Mitchell - Procurement Assistant Manager" userId="S::susan.mitchell4@essex.gov.uk::cd7f8e6e-1990-4e1d-aa5d-9788227b3a05" providerId="AD" clId="Web-{A533190D-361F-076A-82B1-892C974730E1}" dt="2025-09-29T15:31:03.570" v="0" actId="20577"/>
          <ac:spMkLst>
            <pc:docMk/>
            <pc:sldMk cId="2679012762" sldId="257"/>
            <ac:spMk id="4" creationId="{A9C9E1BF-9C6C-E904-414C-AFFB0FF65E2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A8CB8-3B69-4600-8B7C-27181B7D6D0F}" type="datetimeFigureOut">
              <a:rPr lang="en-GB" smtClean="0"/>
              <a:t>29/09/2025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510EE7-631D-4901-AA61-70A018D987BE}" type="slidenum">
              <a:rPr lang="en-GB" smtClean="0"/>
              <a:t>‹#›</a:t>
            </a:fld>
            <a:endParaRPr lang="en-GB"/>
          </a:p>
        </p:txBody>
      </p:sp>
    </p:spTree>
    <p:extLst>
      <p:ext uri="{BB962C8B-B14F-4D97-AF65-F5344CB8AC3E}">
        <p14:creationId xmlns:p14="http://schemas.microsoft.com/office/powerpoint/2010/main" val="2314959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6919E-991B-6E57-5DF1-A09F943A94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B74EE8-2AA0-46B3-CCDF-4987F1DFD8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E79D92-8AE9-C338-48AD-138F93EDB15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DAC5954-7B02-76DC-6B74-E0BD552BD4D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753F8F-7EDD-EB4E-ADBE-BAB63E19ABF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07468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753F8F-7EDD-EB4E-ADBE-BAB63E19ABF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68582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753F8F-7EDD-EB4E-ADBE-BAB63E19ABF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95891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AB6F4-162C-52DB-B45F-E794F64D16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A1BE4C-A504-A587-1996-4C381C6EF7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F637DA-61F8-6472-02C0-8727B889AE1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039775F-1B1C-C8A2-CC89-2FE6639608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753F8F-7EDD-EB4E-ADBE-BAB63E19ABF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45401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F2AA-BCB3-9043-C400-F455769007E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1A0BE7B-80CA-4603-582C-67381A381CE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03075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37D86-0B5C-FD48-A17B-76F24A8AC211}"/>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587141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CE8C81-E239-1873-4485-9CF1A9DFB70D}"/>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BCEDCF4A-4950-5C7E-72BA-36C15A498E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B25E1E-B457-D092-B6D4-4B538C32E068}"/>
              </a:ext>
            </a:extLst>
          </p:cNvPr>
          <p:cNvSpPr>
            <a:spLocks noGrp="1"/>
          </p:cNvSpPr>
          <p:nvPr>
            <p:ph type="sldNum" sz="quarter" idx="12"/>
          </p:nvPr>
        </p:nvSpPr>
        <p:spPr/>
        <p:txBody>
          <a:bodyPr/>
          <a:lstStyle/>
          <a:p>
            <a:endParaRPr lang="en-GB"/>
          </a:p>
        </p:txBody>
      </p:sp>
    </p:spTree>
    <p:extLst>
      <p:ext uri="{BB962C8B-B14F-4D97-AF65-F5344CB8AC3E}">
        <p14:creationId xmlns:p14="http://schemas.microsoft.com/office/powerpoint/2010/main" val="2720209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 Page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9A50-E933-2390-7C54-91D6069FCE24}"/>
              </a:ext>
            </a:extLst>
          </p:cNvPr>
          <p:cNvSpPr>
            <a:spLocks noGrp="1"/>
          </p:cNvSpPr>
          <p:nvPr>
            <p:ph type="ctrTitle"/>
          </p:nvPr>
        </p:nvSpPr>
        <p:spPr>
          <a:xfrm>
            <a:off x="794795" y="1041400"/>
            <a:ext cx="9144000" cy="2387600"/>
          </a:xfrm>
          <a:prstGeom prst="rect">
            <a:avLst/>
          </a:prstGeom>
        </p:spPr>
        <p:txBody>
          <a:bodyPr anchor="b"/>
          <a:lstStyle>
            <a:lvl1pPr algn="l">
              <a:defRPr sz="6000" b="1">
                <a:solidFill>
                  <a:schemeClr val="bg1"/>
                </a:solidFill>
                <a:latin typeface="Barlow" pitchFamily="2" charset="77"/>
              </a:defRPr>
            </a:lvl1pPr>
          </a:lstStyle>
          <a:p>
            <a:r>
              <a:rPr lang="en-GB"/>
              <a:t>Click to edit Master title style</a:t>
            </a:r>
            <a:endParaRPr lang="en-US"/>
          </a:p>
        </p:txBody>
      </p:sp>
    </p:spTree>
    <p:extLst>
      <p:ext uri="{BB962C8B-B14F-4D97-AF65-F5344CB8AC3E}">
        <p14:creationId xmlns:p14="http://schemas.microsoft.com/office/powerpoint/2010/main" val="1748499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75311-4FA0-A15C-52D0-F565BE0E2C1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FF2E883-B086-6356-1A3A-4C68571B30F8}"/>
              </a:ext>
            </a:extLst>
          </p:cNvPr>
          <p:cNvSpPr>
            <a:spLocks noGrp="1"/>
          </p:cNvSpPr>
          <p:nvPr>
            <p:ph type="dt" sz="half" idx="10"/>
          </p:nvPr>
        </p:nvSpPr>
        <p:spPr/>
        <p:txBody>
          <a:bodyPr/>
          <a:lstStyle/>
          <a:p>
            <a:fld id="{355FD949-1AC2-4D39-902F-D033208059FF}" type="datetimeFigureOut">
              <a:rPr lang="en-GB" smtClean="0"/>
              <a:t>29/09/2025</a:t>
            </a:fld>
            <a:endParaRPr lang="en-GB"/>
          </a:p>
        </p:txBody>
      </p:sp>
      <p:sp>
        <p:nvSpPr>
          <p:cNvPr id="4" name="Footer Placeholder 3">
            <a:extLst>
              <a:ext uri="{FF2B5EF4-FFF2-40B4-BE49-F238E27FC236}">
                <a16:creationId xmlns:a16="http://schemas.microsoft.com/office/drawing/2014/main" id="{072E1F19-C56A-265B-1FC1-5901A6705F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862ABD1-9813-0A2F-B316-7689E062EE4A}"/>
              </a:ext>
            </a:extLst>
          </p:cNvPr>
          <p:cNvSpPr>
            <a:spLocks noGrp="1"/>
          </p:cNvSpPr>
          <p:nvPr>
            <p:ph type="sldNum" sz="quarter" idx="12"/>
          </p:nvPr>
        </p:nvSpPr>
        <p:spPr/>
        <p:txBody>
          <a:bodyPr/>
          <a:lstStyle/>
          <a:p>
            <a:fld id="{7069E7E4-6241-4905-952D-2A4D1E41C395}" type="slidenum">
              <a:rPr lang="en-GB" smtClean="0"/>
              <a:t>‹#›</a:t>
            </a:fld>
            <a:endParaRPr lang="en-GB"/>
          </a:p>
        </p:txBody>
      </p:sp>
    </p:spTree>
    <p:extLst>
      <p:ext uri="{BB962C8B-B14F-4D97-AF65-F5344CB8AC3E}">
        <p14:creationId xmlns:p14="http://schemas.microsoft.com/office/powerpoint/2010/main" val="4098115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D0F64-C37B-48EC-7782-BB57E45443BA}"/>
              </a:ext>
            </a:extLst>
          </p:cNvPr>
          <p:cNvSpPr>
            <a:spLocks noGrp="1"/>
          </p:cNvSpPr>
          <p:nvPr>
            <p:ph type="title"/>
          </p:nvPr>
        </p:nvSpPr>
        <p:spPr>
          <a:xfrm>
            <a:off x="302741" y="1253461"/>
            <a:ext cx="5612027" cy="572166"/>
          </a:xfrm>
          <a:prstGeom prst="rect">
            <a:avLst/>
          </a:prstGeom>
        </p:spPr>
        <p:txBody>
          <a:bodyPr/>
          <a:lstStyle>
            <a:lvl1pPr>
              <a:defRPr sz="3200" b="1" i="0">
                <a:solidFill>
                  <a:schemeClr val="accent1"/>
                </a:solidFill>
                <a:latin typeface="Barlow ExtraBold"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35164B2-2C0E-5709-1353-35BC298A4E5E}"/>
              </a:ext>
            </a:extLst>
          </p:cNvPr>
          <p:cNvSpPr>
            <a:spLocks noGrp="1"/>
          </p:cNvSpPr>
          <p:nvPr>
            <p:ph idx="1"/>
          </p:nvPr>
        </p:nvSpPr>
        <p:spPr>
          <a:xfrm>
            <a:off x="302742" y="2064522"/>
            <a:ext cx="7696200" cy="4351338"/>
          </a:xfrm>
          <a:prstGeom prst="rect">
            <a:avLst/>
          </a:prstGeom>
        </p:spPr>
        <p:txBody>
          <a:bodyPr/>
          <a:lstStyle>
            <a:lvl1pPr marL="228592" indent="-228592">
              <a:buClr>
                <a:schemeClr val="accent1"/>
              </a:buClr>
              <a:buFont typeface="Wingdings" pitchFamily="2" charset="2"/>
              <a:buChar char="§"/>
              <a:defRPr sz="2400" b="0" i="0">
                <a:solidFill>
                  <a:schemeClr val="tx2"/>
                </a:solidFill>
                <a:latin typeface="Barlow" pitchFamily="2" charset="77"/>
              </a:defRPr>
            </a:lvl1pPr>
            <a:lvl2pPr marL="685775" indent="-228592">
              <a:buClr>
                <a:schemeClr val="accent1"/>
              </a:buClr>
              <a:buFont typeface="Wingdings" pitchFamily="2" charset="2"/>
              <a:buChar char="§"/>
              <a:defRPr sz="2000" b="0" i="0">
                <a:solidFill>
                  <a:schemeClr val="tx2"/>
                </a:solidFill>
                <a:latin typeface="Barlow" pitchFamily="2" charset="77"/>
              </a:defRPr>
            </a:lvl2pPr>
            <a:lvl3pPr marL="1142959" indent="-228592">
              <a:buClr>
                <a:schemeClr val="accent1"/>
              </a:buClr>
              <a:buFont typeface="Wingdings" pitchFamily="2" charset="2"/>
              <a:buChar char="§"/>
              <a:defRPr sz="1800" b="0" i="0">
                <a:solidFill>
                  <a:schemeClr val="tx2"/>
                </a:solidFill>
                <a:latin typeface="Barlow" pitchFamily="2" charset="77"/>
              </a:defRPr>
            </a:lvl3pPr>
            <a:lvl4pPr marL="1600143" indent="-228592">
              <a:buClr>
                <a:schemeClr val="accent1"/>
              </a:buClr>
              <a:buFont typeface="Wingdings" pitchFamily="2" charset="2"/>
              <a:buChar char="§"/>
              <a:defRPr b="0" i="0">
                <a:solidFill>
                  <a:schemeClr val="tx2"/>
                </a:solidFill>
                <a:latin typeface="Barlow" pitchFamily="2" charset="77"/>
              </a:defRPr>
            </a:lvl4pPr>
            <a:lvl5pPr marL="2057326" indent="-228592">
              <a:buClr>
                <a:schemeClr val="accent1"/>
              </a:buClr>
              <a:buFont typeface="Wingdings" pitchFamily="2" charset="2"/>
              <a:buChar char="§"/>
              <a:defRPr b="0" i="0">
                <a:solidFill>
                  <a:schemeClr val="tx2"/>
                </a:solidFill>
                <a:latin typeface="Barlow"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1C395A98-9C15-A6E4-1538-F34F88EC7006}"/>
              </a:ext>
            </a:extLst>
          </p:cNvPr>
          <p:cNvSpPr/>
          <p:nvPr userDrawn="1"/>
        </p:nvSpPr>
        <p:spPr>
          <a:xfrm>
            <a:off x="8657969" y="1"/>
            <a:ext cx="1871487" cy="1169773"/>
          </a:xfrm>
          <a:prstGeom prst="rect">
            <a:avLst/>
          </a:prstGeom>
          <a:solidFill>
            <a:schemeClr val="tx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AF13A7CA-677D-1E1E-C073-9F1971030D5D}"/>
              </a:ext>
            </a:extLst>
          </p:cNvPr>
          <p:cNvSpPr/>
          <p:nvPr userDrawn="1"/>
        </p:nvSpPr>
        <p:spPr>
          <a:xfrm>
            <a:off x="11715034" y="2892412"/>
            <a:ext cx="476967" cy="1213271"/>
          </a:xfrm>
          <a:prstGeom prst="rect">
            <a:avLst/>
          </a:prstGeom>
          <a:solidFill>
            <a:schemeClr val="tx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4207BB21-8E8C-C585-702F-41DFEAADCC5E}"/>
              </a:ext>
            </a:extLst>
          </p:cNvPr>
          <p:cNvSpPr/>
          <p:nvPr userDrawn="1"/>
        </p:nvSpPr>
        <p:spPr>
          <a:xfrm>
            <a:off x="8657968" y="5651500"/>
            <a:ext cx="439465" cy="1206500"/>
          </a:xfrm>
          <a:prstGeom prst="rect">
            <a:avLst/>
          </a:prstGeom>
          <a:solidFill>
            <a:schemeClr val="tx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5ABA1C7F-1A11-0958-5F89-E3AC71B92AAC}"/>
              </a:ext>
            </a:extLst>
          </p:cNvPr>
          <p:cNvSpPr/>
          <p:nvPr userDrawn="1"/>
        </p:nvSpPr>
        <p:spPr>
          <a:xfrm>
            <a:off x="10662459" y="1"/>
            <a:ext cx="698269" cy="1169773"/>
          </a:xfrm>
          <a:prstGeom prst="rect">
            <a:avLst/>
          </a:prstGeom>
          <a:solidFill>
            <a:schemeClr val="accent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C95D3E37-A6E7-57B0-9C29-1D1813F60259}"/>
              </a:ext>
            </a:extLst>
          </p:cNvPr>
          <p:cNvSpPr/>
          <p:nvPr userDrawn="1"/>
        </p:nvSpPr>
        <p:spPr>
          <a:xfrm>
            <a:off x="11493731" y="1"/>
            <a:ext cx="698269" cy="1169773"/>
          </a:xfrm>
          <a:prstGeom prst="rect">
            <a:avLst/>
          </a:prstGeom>
          <a:solidFill>
            <a:schemeClr val="bg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2CA1D000-7148-B3A1-0360-856057B11651}"/>
              </a:ext>
            </a:extLst>
          </p:cNvPr>
          <p:cNvSpPr/>
          <p:nvPr userDrawn="1"/>
        </p:nvSpPr>
        <p:spPr>
          <a:xfrm>
            <a:off x="8657969" y="1341121"/>
            <a:ext cx="1716316" cy="1385455"/>
          </a:xfrm>
          <a:prstGeom prst="rect">
            <a:avLst/>
          </a:prstGeom>
          <a:solidFill>
            <a:schemeClr val="bg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652F46EA-11F4-2796-B0B5-EA4E476AFAAF}"/>
              </a:ext>
            </a:extLst>
          </p:cNvPr>
          <p:cNvSpPr/>
          <p:nvPr userDrawn="1"/>
        </p:nvSpPr>
        <p:spPr>
          <a:xfrm>
            <a:off x="10525562" y="1341121"/>
            <a:ext cx="1666438" cy="1385455"/>
          </a:xfrm>
          <a:prstGeom prst="rect">
            <a:avLst/>
          </a:prstGeom>
          <a:solidFill>
            <a:schemeClr val="accent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58304E80-993E-DF55-EB02-E5DF053A2281}"/>
              </a:ext>
            </a:extLst>
          </p:cNvPr>
          <p:cNvSpPr/>
          <p:nvPr userDrawn="1"/>
        </p:nvSpPr>
        <p:spPr>
          <a:xfrm>
            <a:off x="8657969" y="2887288"/>
            <a:ext cx="2902264" cy="1213272"/>
          </a:xfrm>
          <a:prstGeom prst="rect">
            <a:avLst/>
          </a:prstGeom>
          <a:solidFill>
            <a:schemeClr val="accent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8DC1C8F0-BF49-5C3D-6081-84D58EAD501B}"/>
              </a:ext>
            </a:extLst>
          </p:cNvPr>
          <p:cNvSpPr/>
          <p:nvPr userDrawn="1"/>
        </p:nvSpPr>
        <p:spPr>
          <a:xfrm>
            <a:off x="8657970" y="4269202"/>
            <a:ext cx="1146049" cy="1213272"/>
          </a:xfrm>
          <a:prstGeom prst="rect">
            <a:avLst/>
          </a:prstGeom>
          <a:solidFill>
            <a:schemeClr val="accent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00D3D4E7-28DD-CF76-FC95-D2D13F2C8FDC}"/>
              </a:ext>
            </a:extLst>
          </p:cNvPr>
          <p:cNvSpPr/>
          <p:nvPr userDrawn="1"/>
        </p:nvSpPr>
        <p:spPr>
          <a:xfrm>
            <a:off x="9971131" y="4269202"/>
            <a:ext cx="1743903" cy="1213272"/>
          </a:xfrm>
          <a:prstGeom prst="rect">
            <a:avLst/>
          </a:prstGeom>
          <a:solidFill>
            <a:schemeClr val="bg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E727A444-AD67-B902-9254-D594683074CC}"/>
              </a:ext>
            </a:extLst>
          </p:cNvPr>
          <p:cNvSpPr/>
          <p:nvPr userDrawn="1"/>
        </p:nvSpPr>
        <p:spPr>
          <a:xfrm>
            <a:off x="11854932" y="4269202"/>
            <a:ext cx="337069" cy="1213272"/>
          </a:xfrm>
          <a:prstGeom prst="rect">
            <a:avLst/>
          </a:prstGeom>
          <a:solidFill>
            <a:schemeClr val="accent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a:extLst>
              <a:ext uri="{FF2B5EF4-FFF2-40B4-BE49-F238E27FC236}">
                <a16:creationId xmlns:a16="http://schemas.microsoft.com/office/drawing/2014/main" id="{E3EC26BC-960D-26CD-2476-4F9787969D24}"/>
              </a:ext>
            </a:extLst>
          </p:cNvPr>
          <p:cNvSpPr/>
          <p:nvPr userDrawn="1"/>
        </p:nvSpPr>
        <p:spPr>
          <a:xfrm>
            <a:off x="9256109" y="5651500"/>
            <a:ext cx="699163" cy="1206500"/>
          </a:xfrm>
          <a:prstGeom prst="rect">
            <a:avLst/>
          </a:prstGeom>
          <a:solidFill>
            <a:schemeClr val="accent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56DB5740-7920-B8B4-68F8-53C6A10B77A1}"/>
              </a:ext>
            </a:extLst>
          </p:cNvPr>
          <p:cNvSpPr/>
          <p:nvPr userDrawn="1"/>
        </p:nvSpPr>
        <p:spPr>
          <a:xfrm>
            <a:off x="10115508" y="5651500"/>
            <a:ext cx="2076493" cy="1206500"/>
          </a:xfrm>
          <a:prstGeom prst="rect">
            <a:avLst/>
          </a:prstGeom>
          <a:solidFill>
            <a:schemeClr val="accent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53205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9FAA7DB-5AB9-F24F-FA6B-8BF7EB4DB6AF}"/>
              </a:ext>
            </a:extLst>
          </p:cNvPr>
          <p:cNvSpPr>
            <a:spLocks noGrp="1"/>
          </p:cNvSpPr>
          <p:nvPr>
            <p:ph type="title"/>
          </p:nvPr>
        </p:nvSpPr>
        <p:spPr>
          <a:xfrm>
            <a:off x="302741" y="1253461"/>
            <a:ext cx="5612027" cy="572166"/>
          </a:xfrm>
          <a:prstGeom prst="rect">
            <a:avLst/>
          </a:prstGeom>
        </p:spPr>
        <p:txBody>
          <a:bodyPr/>
          <a:lstStyle>
            <a:lvl1pPr>
              <a:defRPr sz="3200" b="1" i="0">
                <a:solidFill>
                  <a:schemeClr val="accent1"/>
                </a:solidFill>
                <a:latin typeface="Barlow ExtraBold" pitchFamily="2" charset="77"/>
              </a:defRPr>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2467E06C-74F0-49D3-A0E6-DD2D4F72F558}"/>
              </a:ext>
            </a:extLst>
          </p:cNvPr>
          <p:cNvSpPr>
            <a:spLocks noGrp="1"/>
          </p:cNvSpPr>
          <p:nvPr>
            <p:ph idx="1"/>
          </p:nvPr>
        </p:nvSpPr>
        <p:spPr>
          <a:xfrm>
            <a:off x="302743" y="2064522"/>
            <a:ext cx="5612026" cy="4351338"/>
          </a:xfrm>
          <a:prstGeom prst="rect">
            <a:avLst/>
          </a:prstGeom>
        </p:spPr>
        <p:txBody>
          <a:bodyPr/>
          <a:lstStyle>
            <a:lvl1pPr marL="228592" indent="-228592">
              <a:buClr>
                <a:schemeClr val="accent1"/>
              </a:buClr>
              <a:buFont typeface="Wingdings" pitchFamily="2" charset="2"/>
              <a:buChar char="§"/>
              <a:defRPr sz="2400" b="0" i="0">
                <a:solidFill>
                  <a:schemeClr val="tx2"/>
                </a:solidFill>
                <a:latin typeface="Barlow" pitchFamily="2" charset="77"/>
              </a:defRPr>
            </a:lvl1pPr>
            <a:lvl2pPr marL="685775" indent="-228592">
              <a:buClr>
                <a:schemeClr val="accent1"/>
              </a:buClr>
              <a:buFont typeface="Wingdings" pitchFamily="2" charset="2"/>
              <a:buChar char="§"/>
              <a:defRPr sz="2000" b="0" i="0">
                <a:solidFill>
                  <a:schemeClr val="tx2"/>
                </a:solidFill>
                <a:latin typeface="Barlow" pitchFamily="2" charset="77"/>
              </a:defRPr>
            </a:lvl2pPr>
            <a:lvl3pPr marL="1142959" indent="-228592">
              <a:buClr>
                <a:schemeClr val="accent1"/>
              </a:buClr>
              <a:buFont typeface="Wingdings" pitchFamily="2" charset="2"/>
              <a:buChar char="§"/>
              <a:defRPr sz="1800" b="0" i="0">
                <a:solidFill>
                  <a:schemeClr val="tx2"/>
                </a:solidFill>
                <a:latin typeface="Barlow" pitchFamily="2" charset="77"/>
              </a:defRPr>
            </a:lvl3pPr>
            <a:lvl4pPr marL="1600143" indent="-228592">
              <a:buClr>
                <a:schemeClr val="accent1"/>
              </a:buClr>
              <a:buFont typeface="Wingdings" pitchFamily="2" charset="2"/>
              <a:buChar char="§"/>
              <a:defRPr b="0" i="0">
                <a:solidFill>
                  <a:schemeClr val="tx2"/>
                </a:solidFill>
                <a:latin typeface="Barlow" pitchFamily="2" charset="77"/>
              </a:defRPr>
            </a:lvl4pPr>
            <a:lvl5pPr marL="2057326" indent="-228592">
              <a:buClr>
                <a:schemeClr val="accent1"/>
              </a:buClr>
              <a:buFont typeface="Wingdings" pitchFamily="2" charset="2"/>
              <a:buChar char="§"/>
              <a:defRPr b="0" i="0">
                <a:solidFill>
                  <a:schemeClr val="tx2"/>
                </a:solidFill>
                <a:latin typeface="Barlow"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Rectangle 8">
            <a:extLst>
              <a:ext uri="{FF2B5EF4-FFF2-40B4-BE49-F238E27FC236}">
                <a16:creationId xmlns:a16="http://schemas.microsoft.com/office/drawing/2014/main" id="{BF3634E1-1A98-DA79-3C82-B0DF9860B69E}"/>
              </a:ext>
            </a:extLst>
          </p:cNvPr>
          <p:cNvSpPr/>
          <p:nvPr userDrawn="1"/>
        </p:nvSpPr>
        <p:spPr>
          <a:xfrm>
            <a:off x="8657969" y="1"/>
            <a:ext cx="1871487" cy="1169773"/>
          </a:xfrm>
          <a:prstGeom prst="rect">
            <a:avLst/>
          </a:prstGeom>
          <a:solidFill>
            <a:schemeClr val="tx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C829FE1E-92D0-99C6-2CED-2CDF043B4EDB}"/>
              </a:ext>
            </a:extLst>
          </p:cNvPr>
          <p:cNvSpPr/>
          <p:nvPr userDrawn="1"/>
        </p:nvSpPr>
        <p:spPr>
          <a:xfrm>
            <a:off x="8657968" y="5651500"/>
            <a:ext cx="439465" cy="1206500"/>
          </a:xfrm>
          <a:prstGeom prst="rect">
            <a:avLst/>
          </a:prstGeom>
          <a:solidFill>
            <a:schemeClr val="tx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AB5136D0-A65F-52A0-5F1E-55C5BF448A65}"/>
              </a:ext>
            </a:extLst>
          </p:cNvPr>
          <p:cNvSpPr/>
          <p:nvPr userDrawn="1"/>
        </p:nvSpPr>
        <p:spPr>
          <a:xfrm>
            <a:off x="10662459" y="1"/>
            <a:ext cx="698269" cy="1169773"/>
          </a:xfrm>
          <a:prstGeom prst="rect">
            <a:avLst/>
          </a:prstGeom>
          <a:solidFill>
            <a:schemeClr val="accent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85402BE2-2CB1-C00D-F833-7DE3EEDE8541}"/>
              </a:ext>
            </a:extLst>
          </p:cNvPr>
          <p:cNvSpPr/>
          <p:nvPr userDrawn="1"/>
        </p:nvSpPr>
        <p:spPr>
          <a:xfrm>
            <a:off x="11493731" y="1"/>
            <a:ext cx="698269" cy="1169773"/>
          </a:xfrm>
          <a:prstGeom prst="rect">
            <a:avLst/>
          </a:prstGeom>
          <a:solidFill>
            <a:schemeClr val="bg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5F01C556-91CF-BD68-AF53-C96ECFC0F2ED}"/>
              </a:ext>
            </a:extLst>
          </p:cNvPr>
          <p:cNvSpPr/>
          <p:nvPr userDrawn="1"/>
        </p:nvSpPr>
        <p:spPr>
          <a:xfrm>
            <a:off x="9256109" y="5651500"/>
            <a:ext cx="699163" cy="1206500"/>
          </a:xfrm>
          <a:prstGeom prst="rect">
            <a:avLst/>
          </a:prstGeom>
          <a:solidFill>
            <a:schemeClr val="accent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8198BBF7-E76D-8E38-F7E7-52EF77107D54}"/>
              </a:ext>
            </a:extLst>
          </p:cNvPr>
          <p:cNvSpPr/>
          <p:nvPr userDrawn="1"/>
        </p:nvSpPr>
        <p:spPr>
          <a:xfrm>
            <a:off x="10115508" y="5651500"/>
            <a:ext cx="2076493" cy="1206500"/>
          </a:xfrm>
          <a:prstGeom prst="rect">
            <a:avLst/>
          </a:prstGeom>
          <a:solidFill>
            <a:schemeClr val="accent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Picture Placeholder 23">
            <a:extLst>
              <a:ext uri="{FF2B5EF4-FFF2-40B4-BE49-F238E27FC236}">
                <a16:creationId xmlns:a16="http://schemas.microsoft.com/office/drawing/2014/main" id="{1FDE6CC7-85EE-6477-7D40-8711F816C1BC}"/>
              </a:ext>
            </a:extLst>
          </p:cNvPr>
          <p:cNvSpPr>
            <a:spLocks noGrp="1"/>
          </p:cNvSpPr>
          <p:nvPr>
            <p:ph type="pic" sz="quarter" idx="10"/>
          </p:nvPr>
        </p:nvSpPr>
        <p:spPr>
          <a:xfrm>
            <a:off x="6579974" y="1338414"/>
            <a:ext cx="5612027" cy="4144059"/>
          </a:xfrm>
          <a:prstGeom prst="rect">
            <a:avLst/>
          </a:prstGeom>
          <a:solidFill>
            <a:schemeClr val="bg2"/>
          </a:solidFill>
        </p:spPr>
        <p:txBody>
          <a:bodyPr/>
          <a:lstStyle/>
          <a:p>
            <a:endParaRPr lang="en-US"/>
          </a:p>
        </p:txBody>
      </p:sp>
    </p:spTree>
    <p:extLst>
      <p:ext uri="{BB962C8B-B14F-4D97-AF65-F5344CB8AC3E}">
        <p14:creationId xmlns:p14="http://schemas.microsoft.com/office/powerpoint/2010/main" val="744173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D0F64-C37B-48EC-7782-BB57E45443BA}"/>
              </a:ext>
            </a:extLst>
          </p:cNvPr>
          <p:cNvSpPr>
            <a:spLocks noGrp="1"/>
          </p:cNvSpPr>
          <p:nvPr>
            <p:ph type="title"/>
          </p:nvPr>
        </p:nvSpPr>
        <p:spPr>
          <a:xfrm>
            <a:off x="302741" y="1253461"/>
            <a:ext cx="5612027" cy="572166"/>
          </a:xfrm>
          <a:prstGeom prst="rect">
            <a:avLst/>
          </a:prstGeom>
        </p:spPr>
        <p:txBody>
          <a:bodyPr/>
          <a:lstStyle>
            <a:lvl1pPr>
              <a:defRPr sz="3200" b="1" i="0">
                <a:solidFill>
                  <a:schemeClr val="accent1"/>
                </a:solidFill>
                <a:latin typeface="Barlow ExtraBold"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35164B2-2C0E-5709-1353-35BC298A4E5E}"/>
              </a:ext>
            </a:extLst>
          </p:cNvPr>
          <p:cNvSpPr>
            <a:spLocks noGrp="1"/>
          </p:cNvSpPr>
          <p:nvPr>
            <p:ph idx="1"/>
          </p:nvPr>
        </p:nvSpPr>
        <p:spPr>
          <a:xfrm>
            <a:off x="302742" y="2064522"/>
            <a:ext cx="6399810" cy="4351338"/>
          </a:xfrm>
          <a:prstGeom prst="rect">
            <a:avLst/>
          </a:prstGeom>
        </p:spPr>
        <p:txBody>
          <a:bodyPr/>
          <a:lstStyle>
            <a:lvl1pPr marL="228592" indent="-228592">
              <a:buClr>
                <a:schemeClr val="accent1"/>
              </a:buClr>
              <a:buFont typeface="Wingdings" pitchFamily="2" charset="2"/>
              <a:buChar char="§"/>
              <a:defRPr sz="2400" b="0" i="0">
                <a:solidFill>
                  <a:schemeClr val="tx2"/>
                </a:solidFill>
                <a:latin typeface="Barlow" pitchFamily="2" charset="77"/>
              </a:defRPr>
            </a:lvl1pPr>
            <a:lvl2pPr marL="685775" indent="-228592">
              <a:buClr>
                <a:schemeClr val="accent1"/>
              </a:buClr>
              <a:buFont typeface="Wingdings" pitchFamily="2" charset="2"/>
              <a:buChar char="§"/>
              <a:defRPr sz="2000" b="0" i="0">
                <a:solidFill>
                  <a:schemeClr val="tx2"/>
                </a:solidFill>
                <a:latin typeface="Barlow" pitchFamily="2" charset="77"/>
              </a:defRPr>
            </a:lvl2pPr>
            <a:lvl3pPr marL="1142959" indent="-228592">
              <a:buClr>
                <a:schemeClr val="accent1"/>
              </a:buClr>
              <a:buFont typeface="Wingdings" pitchFamily="2" charset="2"/>
              <a:buChar char="§"/>
              <a:defRPr sz="1800" b="0" i="0">
                <a:solidFill>
                  <a:schemeClr val="tx2"/>
                </a:solidFill>
                <a:latin typeface="Barlow" pitchFamily="2" charset="77"/>
              </a:defRPr>
            </a:lvl3pPr>
            <a:lvl4pPr marL="1600143" indent="-228592">
              <a:buClr>
                <a:schemeClr val="accent1"/>
              </a:buClr>
              <a:buFont typeface="Wingdings" pitchFamily="2" charset="2"/>
              <a:buChar char="§"/>
              <a:defRPr b="0" i="0">
                <a:solidFill>
                  <a:schemeClr val="tx2"/>
                </a:solidFill>
                <a:latin typeface="Barlow" pitchFamily="2" charset="77"/>
              </a:defRPr>
            </a:lvl4pPr>
            <a:lvl5pPr marL="2057326" indent="-228592">
              <a:buClr>
                <a:schemeClr val="accent1"/>
              </a:buClr>
              <a:buFont typeface="Wingdings" pitchFamily="2" charset="2"/>
              <a:buChar char="§"/>
              <a:defRPr b="0" i="0">
                <a:solidFill>
                  <a:schemeClr val="tx2"/>
                </a:solidFill>
                <a:latin typeface="Barlow"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1C395A98-9C15-A6E4-1538-F34F88EC7006}"/>
              </a:ext>
            </a:extLst>
          </p:cNvPr>
          <p:cNvSpPr/>
          <p:nvPr userDrawn="1"/>
        </p:nvSpPr>
        <p:spPr>
          <a:xfrm>
            <a:off x="8657969" y="1"/>
            <a:ext cx="1871487" cy="1169773"/>
          </a:xfrm>
          <a:prstGeom prst="rect">
            <a:avLst/>
          </a:prstGeom>
          <a:solidFill>
            <a:schemeClr val="tx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AF13A7CA-677D-1E1E-C073-9F1971030D5D}"/>
              </a:ext>
            </a:extLst>
          </p:cNvPr>
          <p:cNvSpPr/>
          <p:nvPr userDrawn="1"/>
        </p:nvSpPr>
        <p:spPr>
          <a:xfrm>
            <a:off x="11854932" y="2892412"/>
            <a:ext cx="337069" cy="1213271"/>
          </a:xfrm>
          <a:prstGeom prst="rect">
            <a:avLst/>
          </a:prstGeom>
          <a:solidFill>
            <a:schemeClr val="tx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4207BB21-8E8C-C585-702F-41DFEAADCC5E}"/>
              </a:ext>
            </a:extLst>
          </p:cNvPr>
          <p:cNvSpPr/>
          <p:nvPr userDrawn="1"/>
        </p:nvSpPr>
        <p:spPr>
          <a:xfrm>
            <a:off x="8657968" y="5651500"/>
            <a:ext cx="439465" cy="1206500"/>
          </a:xfrm>
          <a:prstGeom prst="rect">
            <a:avLst/>
          </a:prstGeom>
          <a:solidFill>
            <a:schemeClr val="tx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5ABA1C7F-1A11-0958-5F89-E3AC71B92AAC}"/>
              </a:ext>
            </a:extLst>
          </p:cNvPr>
          <p:cNvSpPr/>
          <p:nvPr userDrawn="1"/>
        </p:nvSpPr>
        <p:spPr>
          <a:xfrm>
            <a:off x="10662459" y="1"/>
            <a:ext cx="698269" cy="1169773"/>
          </a:xfrm>
          <a:prstGeom prst="rect">
            <a:avLst/>
          </a:prstGeom>
          <a:solidFill>
            <a:schemeClr val="accent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C95D3E37-A6E7-57B0-9C29-1D1813F60259}"/>
              </a:ext>
            </a:extLst>
          </p:cNvPr>
          <p:cNvSpPr/>
          <p:nvPr userDrawn="1"/>
        </p:nvSpPr>
        <p:spPr>
          <a:xfrm>
            <a:off x="11493731" y="1"/>
            <a:ext cx="698269" cy="1169773"/>
          </a:xfrm>
          <a:prstGeom prst="rect">
            <a:avLst/>
          </a:prstGeom>
          <a:solidFill>
            <a:schemeClr val="bg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652F46EA-11F4-2796-B0B5-EA4E476AFAAF}"/>
              </a:ext>
            </a:extLst>
          </p:cNvPr>
          <p:cNvSpPr/>
          <p:nvPr userDrawn="1"/>
        </p:nvSpPr>
        <p:spPr>
          <a:xfrm>
            <a:off x="11854931" y="1341121"/>
            <a:ext cx="337069" cy="1385455"/>
          </a:xfrm>
          <a:prstGeom prst="rect">
            <a:avLst/>
          </a:prstGeom>
          <a:solidFill>
            <a:schemeClr val="accent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E727A444-AD67-B902-9254-D594683074CC}"/>
              </a:ext>
            </a:extLst>
          </p:cNvPr>
          <p:cNvSpPr/>
          <p:nvPr userDrawn="1"/>
        </p:nvSpPr>
        <p:spPr>
          <a:xfrm>
            <a:off x="11854932" y="4269202"/>
            <a:ext cx="337069" cy="1213272"/>
          </a:xfrm>
          <a:prstGeom prst="rect">
            <a:avLst/>
          </a:prstGeom>
          <a:solidFill>
            <a:schemeClr val="accent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a:extLst>
              <a:ext uri="{FF2B5EF4-FFF2-40B4-BE49-F238E27FC236}">
                <a16:creationId xmlns:a16="http://schemas.microsoft.com/office/drawing/2014/main" id="{E3EC26BC-960D-26CD-2476-4F9787969D24}"/>
              </a:ext>
            </a:extLst>
          </p:cNvPr>
          <p:cNvSpPr/>
          <p:nvPr userDrawn="1"/>
        </p:nvSpPr>
        <p:spPr>
          <a:xfrm>
            <a:off x="9256109" y="5651500"/>
            <a:ext cx="699163" cy="1206500"/>
          </a:xfrm>
          <a:prstGeom prst="rect">
            <a:avLst/>
          </a:prstGeom>
          <a:solidFill>
            <a:schemeClr val="accent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56DB5740-7920-B8B4-68F8-53C6A10B77A1}"/>
              </a:ext>
            </a:extLst>
          </p:cNvPr>
          <p:cNvSpPr/>
          <p:nvPr userDrawn="1"/>
        </p:nvSpPr>
        <p:spPr>
          <a:xfrm>
            <a:off x="10115508" y="5651500"/>
            <a:ext cx="2076493" cy="1206500"/>
          </a:xfrm>
          <a:prstGeom prst="rect">
            <a:avLst/>
          </a:prstGeom>
          <a:solidFill>
            <a:schemeClr val="accent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B2D1D0F5-CC0C-0F33-FA76-A6CE284C9F27}"/>
              </a:ext>
            </a:extLst>
          </p:cNvPr>
          <p:cNvSpPr/>
          <p:nvPr userDrawn="1"/>
        </p:nvSpPr>
        <p:spPr>
          <a:xfrm>
            <a:off x="7132321" y="1338801"/>
            <a:ext cx="4582713" cy="414367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Text Placeholder 4">
            <a:extLst>
              <a:ext uri="{FF2B5EF4-FFF2-40B4-BE49-F238E27FC236}">
                <a16:creationId xmlns:a16="http://schemas.microsoft.com/office/drawing/2014/main" id="{B5F268BC-EE1C-D982-4E60-B77119FE04AE}"/>
              </a:ext>
            </a:extLst>
          </p:cNvPr>
          <p:cNvSpPr>
            <a:spLocks noGrp="1"/>
          </p:cNvSpPr>
          <p:nvPr>
            <p:ph type="body" sz="quarter" idx="3" hasCustomPrompt="1"/>
          </p:nvPr>
        </p:nvSpPr>
        <p:spPr>
          <a:xfrm>
            <a:off x="7827423" y="2892412"/>
            <a:ext cx="3184170" cy="823912"/>
          </a:xfrm>
          <a:prstGeom prst="rect">
            <a:avLst/>
          </a:prstGeom>
        </p:spPr>
        <p:txBody>
          <a:bodyPr anchor="b"/>
          <a:lstStyle>
            <a:lvl1pPr marL="0" indent="0">
              <a:buNone/>
              <a:defRPr sz="2400" b="1" i="0">
                <a:solidFill>
                  <a:schemeClr val="bg1"/>
                </a:solidFill>
                <a:latin typeface="Barlow ExtraBold" pitchFamily="2" charset="77"/>
              </a:defRPr>
            </a:lvl1pPr>
            <a:lvl2pPr marL="457184" indent="0">
              <a:buNone/>
              <a:defRPr sz="2000" b="1"/>
            </a:lvl2pPr>
            <a:lvl3pPr marL="914367" indent="0">
              <a:buNone/>
              <a:defRPr sz="1800" b="1"/>
            </a:lvl3pPr>
            <a:lvl4pPr marL="1371551" indent="0">
              <a:buNone/>
              <a:defRPr sz="1600" b="1"/>
            </a:lvl4pPr>
            <a:lvl5pPr marL="1828734" indent="0">
              <a:buNone/>
              <a:defRPr sz="1600" b="1"/>
            </a:lvl5pPr>
            <a:lvl6pPr marL="2285918" indent="0">
              <a:buNone/>
              <a:defRPr sz="1600" b="1"/>
            </a:lvl6pPr>
            <a:lvl7pPr marL="2743102" indent="0">
              <a:buNone/>
              <a:defRPr sz="1600" b="1"/>
            </a:lvl7pPr>
            <a:lvl8pPr marL="3200285" indent="0">
              <a:buNone/>
              <a:defRPr sz="1600" b="1"/>
            </a:lvl8pPr>
            <a:lvl9pPr marL="3657469" indent="0">
              <a:buNone/>
              <a:defRPr sz="1600" b="1"/>
            </a:lvl9pPr>
          </a:lstStyle>
          <a:p>
            <a:pPr lvl="0"/>
            <a:r>
              <a:rPr lang="en-GB"/>
              <a:t>Space for a pull out quote or infographics</a:t>
            </a:r>
          </a:p>
        </p:txBody>
      </p:sp>
    </p:spTree>
    <p:extLst>
      <p:ext uri="{BB962C8B-B14F-4D97-AF65-F5344CB8AC3E}">
        <p14:creationId xmlns:p14="http://schemas.microsoft.com/office/powerpoint/2010/main" val="2395105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D0F64-C37B-48EC-7782-BB57E45443BA}"/>
              </a:ext>
            </a:extLst>
          </p:cNvPr>
          <p:cNvSpPr>
            <a:spLocks noGrp="1"/>
          </p:cNvSpPr>
          <p:nvPr>
            <p:ph type="title"/>
          </p:nvPr>
        </p:nvSpPr>
        <p:spPr>
          <a:xfrm>
            <a:off x="302742" y="1253461"/>
            <a:ext cx="5612027" cy="572166"/>
          </a:xfrm>
          <a:prstGeom prst="rect">
            <a:avLst/>
          </a:prstGeom>
        </p:spPr>
        <p:txBody>
          <a:bodyPr/>
          <a:lstStyle>
            <a:lvl1pPr>
              <a:defRPr sz="3200" b="1" i="0">
                <a:solidFill>
                  <a:schemeClr val="accent1"/>
                </a:solidFill>
                <a:latin typeface="Barlow ExtraBold"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35164B2-2C0E-5709-1353-35BC298A4E5E}"/>
              </a:ext>
            </a:extLst>
          </p:cNvPr>
          <p:cNvSpPr>
            <a:spLocks noGrp="1"/>
          </p:cNvSpPr>
          <p:nvPr>
            <p:ph idx="1"/>
          </p:nvPr>
        </p:nvSpPr>
        <p:spPr>
          <a:xfrm>
            <a:off x="302743" y="2064522"/>
            <a:ext cx="7696201" cy="4351338"/>
          </a:xfrm>
          <a:prstGeom prst="rect">
            <a:avLst/>
          </a:prstGeom>
        </p:spPr>
        <p:txBody>
          <a:bodyPr/>
          <a:lstStyle>
            <a:lvl1pPr marL="228583" indent="-228583">
              <a:buClr>
                <a:schemeClr val="accent1"/>
              </a:buClr>
              <a:buFont typeface="Wingdings" pitchFamily="2" charset="2"/>
              <a:buChar char="§"/>
              <a:defRPr sz="2400" b="0" i="0">
                <a:solidFill>
                  <a:schemeClr val="tx2"/>
                </a:solidFill>
                <a:latin typeface="Barlow" pitchFamily="2" charset="77"/>
              </a:defRPr>
            </a:lvl1pPr>
            <a:lvl2pPr marL="685748" indent="-228583">
              <a:buClr>
                <a:schemeClr val="accent1"/>
              </a:buClr>
              <a:buFont typeface="Wingdings" pitchFamily="2" charset="2"/>
              <a:buChar char="§"/>
              <a:defRPr sz="2000" b="0" i="0">
                <a:solidFill>
                  <a:schemeClr val="tx2"/>
                </a:solidFill>
                <a:latin typeface="Barlow" pitchFamily="2" charset="77"/>
              </a:defRPr>
            </a:lvl2pPr>
            <a:lvl3pPr marL="1142911" indent="-228583">
              <a:buClr>
                <a:schemeClr val="accent1"/>
              </a:buClr>
              <a:buFont typeface="Wingdings" pitchFamily="2" charset="2"/>
              <a:buChar char="§"/>
              <a:defRPr sz="1800" b="0" i="0">
                <a:solidFill>
                  <a:schemeClr val="tx2"/>
                </a:solidFill>
                <a:latin typeface="Barlow" pitchFamily="2" charset="77"/>
              </a:defRPr>
            </a:lvl3pPr>
            <a:lvl4pPr marL="1600075" indent="-228583">
              <a:buClr>
                <a:schemeClr val="accent1"/>
              </a:buClr>
              <a:buFont typeface="Wingdings" pitchFamily="2" charset="2"/>
              <a:buChar char="§"/>
              <a:defRPr b="0" i="0">
                <a:solidFill>
                  <a:schemeClr val="tx2"/>
                </a:solidFill>
                <a:latin typeface="Barlow" pitchFamily="2" charset="77"/>
              </a:defRPr>
            </a:lvl4pPr>
            <a:lvl5pPr marL="2057240" indent="-228583">
              <a:buClr>
                <a:schemeClr val="accent1"/>
              </a:buClr>
              <a:buFont typeface="Wingdings" pitchFamily="2" charset="2"/>
              <a:buChar char="§"/>
              <a:defRPr b="0" i="0">
                <a:solidFill>
                  <a:schemeClr val="tx2"/>
                </a:solidFill>
                <a:latin typeface="Barlow"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1C395A98-9C15-A6E4-1538-F34F88EC7006}"/>
              </a:ext>
            </a:extLst>
          </p:cNvPr>
          <p:cNvSpPr/>
          <p:nvPr userDrawn="1"/>
        </p:nvSpPr>
        <p:spPr>
          <a:xfrm>
            <a:off x="8657971" y="2"/>
            <a:ext cx="1871486" cy="1169773"/>
          </a:xfrm>
          <a:prstGeom prst="rect">
            <a:avLst/>
          </a:prstGeom>
          <a:solidFill>
            <a:schemeClr val="tx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AF13A7CA-677D-1E1E-C073-9F1971030D5D}"/>
              </a:ext>
            </a:extLst>
          </p:cNvPr>
          <p:cNvSpPr/>
          <p:nvPr userDrawn="1"/>
        </p:nvSpPr>
        <p:spPr>
          <a:xfrm>
            <a:off x="11715034" y="2892413"/>
            <a:ext cx="476967" cy="1213271"/>
          </a:xfrm>
          <a:prstGeom prst="rect">
            <a:avLst/>
          </a:prstGeom>
          <a:solidFill>
            <a:schemeClr val="tx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4207BB21-8E8C-C585-702F-41DFEAADCC5E}"/>
              </a:ext>
            </a:extLst>
          </p:cNvPr>
          <p:cNvSpPr/>
          <p:nvPr userDrawn="1"/>
        </p:nvSpPr>
        <p:spPr>
          <a:xfrm>
            <a:off x="8657969" y="5651500"/>
            <a:ext cx="439465" cy="1206500"/>
          </a:xfrm>
          <a:prstGeom prst="rect">
            <a:avLst/>
          </a:prstGeom>
          <a:solidFill>
            <a:schemeClr val="tx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5ABA1C7F-1A11-0958-5F89-E3AC71B92AAC}"/>
              </a:ext>
            </a:extLst>
          </p:cNvPr>
          <p:cNvSpPr/>
          <p:nvPr userDrawn="1"/>
        </p:nvSpPr>
        <p:spPr>
          <a:xfrm>
            <a:off x="10662459" y="2"/>
            <a:ext cx="698268" cy="1169773"/>
          </a:xfrm>
          <a:prstGeom prst="rect">
            <a:avLst/>
          </a:prstGeom>
          <a:solidFill>
            <a:schemeClr val="accent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C95D3E37-A6E7-57B0-9C29-1D1813F60259}"/>
              </a:ext>
            </a:extLst>
          </p:cNvPr>
          <p:cNvSpPr/>
          <p:nvPr userDrawn="1"/>
        </p:nvSpPr>
        <p:spPr>
          <a:xfrm>
            <a:off x="11493733" y="2"/>
            <a:ext cx="698268" cy="1169773"/>
          </a:xfrm>
          <a:prstGeom prst="rect">
            <a:avLst/>
          </a:prstGeom>
          <a:solidFill>
            <a:schemeClr val="bg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2CA1D000-7148-B3A1-0360-856057B11651}"/>
              </a:ext>
            </a:extLst>
          </p:cNvPr>
          <p:cNvSpPr/>
          <p:nvPr userDrawn="1"/>
        </p:nvSpPr>
        <p:spPr>
          <a:xfrm>
            <a:off x="8657968" y="1341122"/>
            <a:ext cx="1716316" cy="1385455"/>
          </a:xfrm>
          <a:prstGeom prst="rect">
            <a:avLst/>
          </a:prstGeom>
          <a:solidFill>
            <a:schemeClr val="bg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652F46EA-11F4-2796-B0B5-EA4E476AFAAF}"/>
              </a:ext>
            </a:extLst>
          </p:cNvPr>
          <p:cNvSpPr/>
          <p:nvPr userDrawn="1"/>
        </p:nvSpPr>
        <p:spPr>
          <a:xfrm>
            <a:off x="10525565" y="1341122"/>
            <a:ext cx="1666437" cy="1385455"/>
          </a:xfrm>
          <a:prstGeom prst="rect">
            <a:avLst/>
          </a:prstGeom>
          <a:solidFill>
            <a:schemeClr val="accent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58304E80-993E-DF55-EB02-E5DF053A2281}"/>
              </a:ext>
            </a:extLst>
          </p:cNvPr>
          <p:cNvSpPr/>
          <p:nvPr userDrawn="1"/>
        </p:nvSpPr>
        <p:spPr>
          <a:xfrm>
            <a:off x="8657969" y="2887288"/>
            <a:ext cx="2902265" cy="1213272"/>
          </a:xfrm>
          <a:prstGeom prst="rect">
            <a:avLst/>
          </a:prstGeom>
          <a:solidFill>
            <a:schemeClr val="accent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8DC1C8F0-BF49-5C3D-6081-84D58EAD501B}"/>
              </a:ext>
            </a:extLst>
          </p:cNvPr>
          <p:cNvSpPr/>
          <p:nvPr userDrawn="1"/>
        </p:nvSpPr>
        <p:spPr>
          <a:xfrm>
            <a:off x="8657972" y="4269202"/>
            <a:ext cx="1146050" cy="1213272"/>
          </a:xfrm>
          <a:prstGeom prst="rect">
            <a:avLst/>
          </a:prstGeom>
          <a:solidFill>
            <a:schemeClr val="accent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00D3D4E7-28DD-CF76-FC95-D2D13F2C8FDC}"/>
              </a:ext>
            </a:extLst>
          </p:cNvPr>
          <p:cNvSpPr/>
          <p:nvPr userDrawn="1"/>
        </p:nvSpPr>
        <p:spPr>
          <a:xfrm>
            <a:off x="9971132" y="4269202"/>
            <a:ext cx="1743902" cy="1213272"/>
          </a:xfrm>
          <a:prstGeom prst="rect">
            <a:avLst/>
          </a:prstGeom>
          <a:solidFill>
            <a:schemeClr val="bg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E727A444-AD67-B902-9254-D594683074CC}"/>
              </a:ext>
            </a:extLst>
          </p:cNvPr>
          <p:cNvSpPr/>
          <p:nvPr userDrawn="1"/>
        </p:nvSpPr>
        <p:spPr>
          <a:xfrm>
            <a:off x="11854933" y="4269202"/>
            <a:ext cx="337068" cy="1213272"/>
          </a:xfrm>
          <a:prstGeom prst="rect">
            <a:avLst/>
          </a:prstGeom>
          <a:solidFill>
            <a:schemeClr val="accent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a:extLst>
              <a:ext uri="{FF2B5EF4-FFF2-40B4-BE49-F238E27FC236}">
                <a16:creationId xmlns:a16="http://schemas.microsoft.com/office/drawing/2014/main" id="{E3EC26BC-960D-26CD-2476-4F9787969D24}"/>
              </a:ext>
            </a:extLst>
          </p:cNvPr>
          <p:cNvSpPr/>
          <p:nvPr userDrawn="1"/>
        </p:nvSpPr>
        <p:spPr>
          <a:xfrm>
            <a:off x="9256110" y="5651500"/>
            <a:ext cx="699163" cy="1206500"/>
          </a:xfrm>
          <a:prstGeom prst="rect">
            <a:avLst/>
          </a:prstGeom>
          <a:solidFill>
            <a:schemeClr val="accent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56DB5740-7920-B8B4-68F8-53C6A10B77A1}"/>
              </a:ext>
            </a:extLst>
          </p:cNvPr>
          <p:cNvSpPr/>
          <p:nvPr userDrawn="1"/>
        </p:nvSpPr>
        <p:spPr>
          <a:xfrm>
            <a:off x="10115509" y="5651500"/>
            <a:ext cx="2076492" cy="1206500"/>
          </a:xfrm>
          <a:prstGeom prst="rect">
            <a:avLst/>
          </a:prstGeom>
          <a:solidFill>
            <a:schemeClr val="accent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77332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9FAA7DB-5AB9-F24F-FA6B-8BF7EB4DB6AF}"/>
              </a:ext>
            </a:extLst>
          </p:cNvPr>
          <p:cNvSpPr>
            <a:spLocks noGrp="1"/>
          </p:cNvSpPr>
          <p:nvPr>
            <p:ph type="title"/>
          </p:nvPr>
        </p:nvSpPr>
        <p:spPr>
          <a:xfrm>
            <a:off x="302742" y="1253461"/>
            <a:ext cx="5612027" cy="572166"/>
          </a:xfrm>
          <a:prstGeom prst="rect">
            <a:avLst/>
          </a:prstGeom>
        </p:spPr>
        <p:txBody>
          <a:bodyPr/>
          <a:lstStyle>
            <a:lvl1pPr>
              <a:defRPr sz="3200" b="1" i="0">
                <a:solidFill>
                  <a:schemeClr val="accent1"/>
                </a:solidFill>
                <a:latin typeface="Barlow ExtraBold" pitchFamily="2" charset="77"/>
              </a:defRPr>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2467E06C-74F0-49D3-A0E6-DD2D4F72F558}"/>
              </a:ext>
            </a:extLst>
          </p:cNvPr>
          <p:cNvSpPr>
            <a:spLocks noGrp="1"/>
          </p:cNvSpPr>
          <p:nvPr>
            <p:ph idx="1"/>
          </p:nvPr>
        </p:nvSpPr>
        <p:spPr>
          <a:xfrm>
            <a:off x="302742" y="2064522"/>
            <a:ext cx="5612027" cy="4351338"/>
          </a:xfrm>
          <a:prstGeom prst="rect">
            <a:avLst/>
          </a:prstGeom>
        </p:spPr>
        <p:txBody>
          <a:bodyPr/>
          <a:lstStyle>
            <a:lvl1pPr marL="228583" indent="-228583">
              <a:buClr>
                <a:schemeClr val="accent1"/>
              </a:buClr>
              <a:buFont typeface="Wingdings" pitchFamily="2" charset="2"/>
              <a:buChar char="§"/>
              <a:defRPr sz="2400" b="0" i="0">
                <a:solidFill>
                  <a:schemeClr val="tx2"/>
                </a:solidFill>
                <a:latin typeface="Barlow" pitchFamily="2" charset="77"/>
              </a:defRPr>
            </a:lvl1pPr>
            <a:lvl2pPr marL="685748" indent="-228583">
              <a:buClr>
                <a:schemeClr val="accent1"/>
              </a:buClr>
              <a:buFont typeface="Wingdings" pitchFamily="2" charset="2"/>
              <a:buChar char="§"/>
              <a:defRPr sz="2000" b="0" i="0">
                <a:solidFill>
                  <a:schemeClr val="tx2"/>
                </a:solidFill>
                <a:latin typeface="Barlow" pitchFamily="2" charset="77"/>
              </a:defRPr>
            </a:lvl2pPr>
            <a:lvl3pPr marL="1142911" indent="-228583">
              <a:buClr>
                <a:schemeClr val="accent1"/>
              </a:buClr>
              <a:buFont typeface="Wingdings" pitchFamily="2" charset="2"/>
              <a:buChar char="§"/>
              <a:defRPr sz="1800" b="0" i="0">
                <a:solidFill>
                  <a:schemeClr val="tx2"/>
                </a:solidFill>
                <a:latin typeface="Barlow" pitchFamily="2" charset="77"/>
              </a:defRPr>
            </a:lvl3pPr>
            <a:lvl4pPr marL="1600075" indent="-228583">
              <a:buClr>
                <a:schemeClr val="accent1"/>
              </a:buClr>
              <a:buFont typeface="Wingdings" pitchFamily="2" charset="2"/>
              <a:buChar char="§"/>
              <a:defRPr b="0" i="0">
                <a:solidFill>
                  <a:schemeClr val="tx2"/>
                </a:solidFill>
                <a:latin typeface="Barlow" pitchFamily="2" charset="77"/>
              </a:defRPr>
            </a:lvl4pPr>
            <a:lvl5pPr marL="2057240" indent="-228583">
              <a:buClr>
                <a:schemeClr val="accent1"/>
              </a:buClr>
              <a:buFont typeface="Wingdings" pitchFamily="2" charset="2"/>
              <a:buChar char="§"/>
              <a:defRPr b="0" i="0">
                <a:solidFill>
                  <a:schemeClr val="tx2"/>
                </a:solidFill>
                <a:latin typeface="Barlow"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Rectangle 8">
            <a:extLst>
              <a:ext uri="{FF2B5EF4-FFF2-40B4-BE49-F238E27FC236}">
                <a16:creationId xmlns:a16="http://schemas.microsoft.com/office/drawing/2014/main" id="{BF3634E1-1A98-DA79-3C82-B0DF9860B69E}"/>
              </a:ext>
            </a:extLst>
          </p:cNvPr>
          <p:cNvSpPr/>
          <p:nvPr userDrawn="1"/>
        </p:nvSpPr>
        <p:spPr>
          <a:xfrm>
            <a:off x="8657971" y="2"/>
            <a:ext cx="1871486" cy="1169773"/>
          </a:xfrm>
          <a:prstGeom prst="rect">
            <a:avLst/>
          </a:prstGeom>
          <a:solidFill>
            <a:schemeClr val="tx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C829FE1E-92D0-99C6-2CED-2CDF043B4EDB}"/>
              </a:ext>
            </a:extLst>
          </p:cNvPr>
          <p:cNvSpPr/>
          <p:nvPr userDrawn="1"/>
        </p:nvSpPr>
        <p:spPr>
          <a:xfrm>
            <a:off x="8657969" y="5651500"/>
            <a:ext cx="439465" cy="1206500"/>
          </a:xfrm>
          <a:prstGeom prst="rect">
            <a:avLst/>
          </a:prstGeom>
          <a:solidFill>
            <a:schemeClr val="tx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AB5136D0-A65F-52A0-5F1E-55C5BF448A65}"/>
              </a:ext>
            </a:extLst>
          </p:cNvPr>
          <p:cNvSpPr/>
          <p:nvPr userDrawn="1"/>
        </p:nvSpPr>
        <p:spPr>
          <a:xfrm>
            <a:off x="10662459" y="2"/>
            <a:ext cx="698268" cy="1169773"/>
          </a:xfrm>
          <a:prstGeom prst="rect">
            <a:avLst/>
          </a:prstGeom>
          <a:solidFill>
            <a:schemeClr val="accent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85402BE2-2CB1-C00D-F833-7DE3EEDE8541}"/>
              </a:ext>
            </a:extLst>
          </p:cNvPr>
          <p:cNvSpPr/>
          <p:nvPr userDrawn="1"/>
        </p:nvSpPr>
        <p:spPr>
          <a:xfrm>
            <a:off x="11493733" y="2"/>
            <a:ext cx="698268" cy="1169773"/>
          </a:xfrm>
          <a:prstGeom prst="rect">
            <a:avLst/>
          </a:prstGeom>
          <a:solidFill>
            <a:schemeClr val="bg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5F01C556-91CF-BD68-AF53-C96ECFC0F2ED}"/>
              </a:ext>
            </a:extLst>
          </p:cNvPr>
          <p:cNvSpPr/>
          <p:nvPr userDrawn="1"/>
        </p:nvSpPr>
        <p:spPr>
          <a:xfrm>
            <a:off x="9256110" y="5651500"/>
            <a:ext cx="699163" cy="1206500"/>
          </a:xfrm>
          <a:prstGeom prst="rect">
            <a:avLst/>
          </a:prstGeom>
          <a:solidFill>
            <a:schemeClr val="accent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8198BBF7-E76D-8E38-F7E7-52EF77107D54}"/>
              </a:ext>
            </a:extLst>
          </p:cNvPr>
          <p:cNvSpPr/>
          <p:nvPr userDrawn="1"/>
        </p:nvSpPr>
        <p:spPr>
          <a:xfrm>
            <a:off x="10115509" y="5651500"/>
            <a:ext cx="2076492" cy="1206500"/>
          </a:xfrm>
          <a:prstGeom prst="rect">
            <a:avLst/>
          </a:prstGeom>
          <a:solidFill>
            <a:schemeClr val="accent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Picture Placeholder 23">
            <a:extLst>
              <a:ext uri="{FF2B5EF4-FFF2-40B4-BE49-F238E27FC236}">
                <a16:creationId xmlns:a16="http://schemas.microsoft.com/office/drawing/2014/main" id="{1FDE6CC7-85EE-6477-7D40-8711F816C1BC}"/>
              </a:ext>
            </a:extLst>
          </p:cNvPr>
          <p:cNvSpPr>
            <a:spLocks noGrp="1"/>
          </p:cNvSpPr>
          <p:nvPr>
            <p:ph type="pic" sz="quarter" idx="10"/>
          </p:nvPr>
        </p:nvSpPr>
        <p:spPr>
          <a:xfrm>
            <a:off x="6579975" y="1338415"/>
            <a:ext cx="5612027" cy="4144059"/>
          </a:xfrm>
          <a:prstGeom prst="rect">
            <a:avLst/>
          </a:prstGeom>
          <a:solidFill>
            <a:schemeClr val="bg2"/>
          </a:solidFill>
        </p:spPr>
        <p:txBody>
          <a:bodyPr/>
          <a:lstStyle/>
          <a:p>
            <a:endParaRPr lang="en-US"/>
          </a:p>
        </p:txBody>
      </p:sp>
    </p:spTree>
    <p:extLst>
      <p:ext uri="{BB962C8B-B14F-4D97-AF65-F5344CB8AC3E}">
        <p14:creationId xmlns:p14="http://schemas.microsoft.com/office/powerpoint/2010/main" val="962254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D0F64-C37B-48EC-7782-BB57E45443BA}"/>
              </a:ext>
            </a:extLst>
          </p:cNvPr>
          <p:cNvSpPr>
            <a:spLocks noGrp="1"/>
          </p:cNvSpPr>
          <p:nvPr>
            <p:ph type="title"/>
          </p:nvPr>
        </p:nvSpPr>
        <p:spPr>
          <a:xfrm>
            <a:off x="302742" y="1253461"/>
            <a:ext cx="5612027" cy="572166"/>
          </a:xfrm>
          <a:prstGeom prst="rect">
            <a:avLst/>
          </a:prstGeom>
        </p:spPr>
        <p:txBody>
          <a:bodyPr/>
          <a:lstStyle>
            <a:lvl1pPr>
              <a:defRPr sz="3200" b="1" i="0">
                <a:solidFill>
                  <a:schemeClr val="accent1"/>
                </a:solidFill>
                <a:latin typeface="Barlow ExtraBold"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35164B2-2C0E-5709-1353-35BC298A4E5E}"/>
              </a:ext>
            </a:extLst>
          </p:cNvPr>
          <p:cNvSpPr>
            <a:spLocks noGrp="1"/>
          </p:cNvSpPr>
          <p:nvPr>
            <p:ph idx="1"/>
          </p:nvPr>
        </p:nvSpPr>
        <p:spPr>
          <a:xfrm>
            <a:off x="302742" y="2064522"/>
            <a:ext cx="6399810" cy="4351338"/>
          </a:xfrm>
          <a:prstGeom prst="rect">
            <a:avLst/>
          </a:prstGeom>
        </p:spPr>
        <p:txBody>
          <a:bodyPr/>
          <a:lstStyle>
            <a:lvl1pPr marL="228583" indent="-228583">
              <a:buClr>
                <a:schemeClr val="accent1"/>
              </a:buClr>
              <a:buFont typeface="Wingdings" pitchFamily="2" charset="2"/>
              <a:buChar char="§"/>
              <a:defRPr sz="2400" b="0" i="0">
                <a:solidFill>
                  <a:schemeClr val="tx2"/>
                </a:solidFill>
                <a:latin typeface="Barlow" pitchFamily="2" charset="77"/>
              </a:defRPr>
            </a:lvl1pPr>
            <a:lvl2pPr marL="685748" indent="-228583">
              <a:buClr>
                <a:schemeClr val="accent1"/>
              </a:buClr>
              <a:buFont typeface="Wingdings" pitchFamily="2" charset="2"/>
              <a:buChar char="§"/>
              <a:defRPr sz="2000" b="0" i="0">
                <a:solidFill>
                  <a:schemeClr val="tx2"/>
                </a:solidFill>
                <a:latin typeface="Barlow" pitchFamily="2" charset="77"/>
              </a:defRPr>
            </a:lvl2pPr>
            <a:lvl3pPr marL="1142911" indent="-228583">
              <a:buClr>
                <a:schemeClr val="accent1"/>
              </a:buClr>
              <a:buFont typeface="Wingdings" pitchFamily="2" charset="2"/>
              <a:buChar char="§"/>
              <a:defRPr sz="1800" b="0" i="0">
                <a:solidFill>
                  <a:schemeClr val="tx2"/>
                </a:solidFill>
                <a:latin typeface="Barlow" pitchFamily="2" charset="77"/>
              </a:defRPr>
            </a:lvl3pPr>
            <a:lvl4pPr marL="1600075" indent="-228583">
              <a:buClr>
                <a:schemeClr val="accent1"/>
              </a:buClr>
              <a:buFont typeface="Wingdings" pitchFamily="2" charset="2"/>
              <a:buChar char="§"/>
              <a:defRPr b="0" i="0">
                <a:solidFill>
                  <a:schemeClr val="tx2"/>
                </a:solidFill>
                <a:latin typeface="Barlow" pitchFamily="2" charset="77"/>
              </a:defRPr>
            </a:lvl4pPr>
            <a:lvl5pPr marL="2057240" indent="-228583">
              <a:buClr>
                <a:schemeClr val="accent1"/>
              </a:buClr>
              <a:buFont typeface="Wingdings" pitchFamily="2" charset="2"/>
              <a:buChar char="§"/>
              <a:defRPr b="0" i="0">
                <a:solidFill>
                  <a:schemeClr val="tx2"/>
                </a:solidFill>
                <a:latin typeface="Barlow"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1C395A98-9C15-A6E4-1538-F34F88EC7006}"/>
              </a:ext>
            </a:extLst>
          </p:cNvPr>
          <p:cNvSpPr/>
          <p:nvPr userDrawn="1"/>
        </p:nvSpPr>
        <p:spPr>
          <a:xfrm>
            <a:off x="8657971" y="2"/>
            <a:ext cx="1871486" cy="1169773"/>
          </a:xfrm>
          <a:prstGeom prst="rect">
            <a:avLst/>
          </a:prstGeom>
          <a:solidFill>
            <a:schemeClr val="tx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AF13A7CA-677D-1E1E-C073-9F1971030D5D}"/>
              </a:ext>
            </a:extLst>
          </p:cNvPr>
          <p:cNvSpPr/>
          <p:nvPr userDrawn="1"/>
        </p:nvSpPr>
        <p:spPr>
          <a:xfrm>
            <a:off x="11854933" y="2892413"/>
            <a:ext cx="337068" cy="1213271"/>
          </a:xfrm>
          <a:prstGeom prst="rect">
            <a:avLst/>
          </a:prstGeom>
          <a:solidFill>
            <a:schemeClr val="tx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4207BB21-8E8C-C585-702F-41DFEAADCC5E}"/>
              </a:ext>
            </a:extLst>
          </p:cNvPr>
          <p:cNvSpPr/>
          <p:nvPr userDrawn="1"/>
        </p:nvSpPr>
        <p:spPr>
          <a:xfrm>
            <a:off x="8657969" y="5651500"/>
            <a:ext cx="439465" cy="1206500"/>
          </a:xfrm>
          <a:prstGeom prst="rect">
            <a:avLst/>
          </a:prstGeom>
          <a:solidFill>
            <a:schemeClr val="tx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5ABA1C7F-1A11-0958-5F89-E3AC71B92AAC}"/>
              </a:ext>
            </a:extLst>
          </p:cNvPr>
          <p:cNvSpPr/>
          <p:nvPr userDrawn="1"/>
        </p:nvSpPr>
        <p:spPr>
          <a:xfrm>
            <a:off x="10662459" y="2"/>
            <a:ext cx="698268" cy="1169773"/>
          </a:xfrm>
          <a:prstGeom prst="rect">
            <a:avLst/>
          </a:prstGeom>
          <a:solidFill>
            <a:schemeClr val="accent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C95D3E37-A6E7-57B0-9C29-1D1813F60259}"/>
              </a:ext>
            </a:extLst>
          </p:cNvPr>
          <p:cNvSpPr/>
          <p:nvPr userDrawn="1"/>
        </p:nvSpPr>
        <p:spPr>
          <a:xfrm>
            <a:off x="11493733" y="2"/>
            <a:ext cx="698268" cy="1169773"/>
          </a:xfrm>
          <a:prstGeom prst="rect">
            <a:avLst/>
          </a:prstGeom>
          <a:solidFill>
            <a:schemeClr val="bg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652F46EA-11F4-2796-B0B5-EA4E476AFAAF}"/>
              </a:ext>
            </a:extLst>
          </p:cNvPr>
          <p:cNvSpPr/>
          <p:nvPr userDrawn="1"/>
        </p:nvSpPr>
        <p:spPr>
          <a:xfrm>
            <a:off x="11854933" y="1341122"/>
            <a:ext cx="337068" cy="1385455"/>
          </a:xfrm>
          <a:prstGeom prst="rect">
            <a:avLst/>
          </a:prstGeom>
          <a:solidFill>
            <a:schemeClr val="accent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E727A444-AD67-B902-9254-D594683074CC}"/>
              </a:ext>
            </a:extLst>
          </p:cNvPr>
          <p:cNvSpPr/>
          <p:nvPr userDrawn="1"/>
        </p:nvSpPr>
        <p:spPr>
          <a:xfrm>
            <a:off x="11854933" y="4269202"/>
            <a:ext cx="337068" cy="1213272"/>
          </a:xfrm>
          <a:prstGeom prst="rect">
            <a:avLst/>
          </a:prstGeom>
          <a:solidFill>
            <a:schemeClr val="accent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a:extLst>
              <a:ext uri="{FF2B5EF4-FFF2-40B4-BE49-F238E27FC236}">
                <a16:creationId xmlns:a16="http://schemas.microsoft.com/office/drawing/2014/main" id="{E3EC26BC-960D-26CD-2476-4F9787969D24}"/>
              </a:ext>
            </a:extLst>
          </p:cNvPr>
          <p:cNvSpPr/>
          <p:nvPr userDrawn="1"/>
        </p:nvSpPr>
        <p:spPr>
          <a:xfrm>
            <a:off x="9256110" y="5651500"/>
            <a:ext cx="699163" cy="1206500"/>
          </a:xfrm>
          <a:prstGeom prst="rect">
            <a:avLst/>
          </a:prstGeom>
          <a:solidFill>
            <a:schemeClr val="accent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56DB5740-7920-B8B4-68F8-53C6A10B77A1}"/>
              </a:ext>
            </a:extLst>
          </p:cNvPr>
          <p:cNvSpPr/>
          <p:nvPr userDrawn="1"/>
        </p:nvSpPr>
        <p:spPr>
          <a:xfrm>
            <a:off x="10115509" y="5651500"/>
            <a:ext cx="2076492" cy="1206500"/>
          </a:xfrm>
          <a:prstGeom prst="rect">
            <a:avLst/>
          </a:prstGeom>
          <a:solidFill>
            <a:schemeClr val="accent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B2D1D0F5-CC0C-0F33-FA76-A6CE284C9F27}"/>
              </a:ext>
            </a:extLst>
          </p:cNvPr>
          <p:cNvSpPr/>
          <p:nvPr userDrawn="1"/>
        </p:nvSpPr>
        <p:spPr>
          <a:xfrm>
            <a:off x="7132321" y="1338802"/>
            <a:ext cx="4582713" cy="414367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Text Placeholder 4">
            <a:extLst>
              <a:ext uri="{FF2B5EF4-FFF2-40B4-BE49-F238E27FC236}">
                <a16:creationId xmlns:a16="http://schemas.microsoft.com/office/drawing/2014/main" id="{B5F268BC-EE1C-D982-4E60-B77119FE04AE}"/>
              </a:ext>
            </a:extLst>
          </p:cNvPr>
          <p:cNvSpPr>
            <a:spLocks noGrp="1"/>
          </p:cNvSpPr>
          <p:nvPr>
            <p:ph type="body" sz="quarter" idx="3" hasCustomPrompt="1"/>
          </p:nvPr>
        </p:nvSpPr>
        <p:spPr>
          <a:xfrm>
            <a:off x="7827422" y="2892413"/>
            <a:ext cx="3184171" cy="823912"/>
          </a:xfrm>
          <a:prstGeom prst="rect">
            <a:avLst/>
          </a:prstGeom>
        </p:spPr>
        <p:txBody>
          <a:bodyPr anchor="b"/>
          <a:lstStyle>
            <a:lvl1pPr marL="0" indent="0">
              <a:buNone/>
              <a:defRPr sz="2400" b="1" i="0">
                <a:solidFill>
                  <a:schemeClr val="bg1"/>
                </a:solidFill>
                <a:latin typeface="Barlow ExtraBold" pitchFamily="2" charset="77"/>
              </a:defRPr>
            </a:lvl1pPr>
            <a:lvl2pPr marL="457164" indent="0">
              <a:buNone/>
              <a:defRPr sz="2000" b="1"/>
            </a:lvl2pPr>
            <a:lvl3pPr marL="914328" indent="0">
              <a:buNone/>
              <a:defRPr sz="1800" b="1"/>
            </a:lvl3pPr>
            <a:lvl4pPr marL="1371494" indent="0">
              <a:buNone/>
              <a:defRPr sz="1600" b="1"/>
            </a:lvl4pPr>
            <a:lvl5pPr marL="1828659" indent="0">
              <a:buNone/>
              <a:defRPr sz="1600" b="1"/>
            </a:lvl5pPr>
            <a:lvl6pPr marL="2285822" indent="0">
              <a:buNone/>
              <a:defRPr sz="1600" b="1"/>
            </a:lvl6pPr>
            <a:lvl7pPr marL="2742986" indent="0">
              <a:buNone/>
              <a:defRPr sz="1600" b="1"/>
            </a:lvl7pPr>
            <a:lvl8pPr marL="3200151" indent="0">
              <a:buNone/>
              <a:defRPr sz="1600" b="1"/>
            </a:lvl8pPr>
            <a:lvl9pPr marL="3657316" indent="0">
              <a:buNone/>
              <a:defRPr sz="1600" b="1"/>
            </a:lvl9pPr>
          </a:lstStyle>
          <a:p>
            <a:pPr lvl="0"/>
            <a:r>
              <a:rPr lang="en-GB"/>
              <a:t>Space for a pull out quote or infographics</a:t>
            </a:r>
          </a:p>
        </p:txBody>
      </p:sp>
    </p:spTree>
    <p:extLst>
      <p:ext uri="{BB962C8B-B14F-4D97-AF65-F5344CB8AC3E}">
        <p14:creationId xmlns:p14="http://schemas.microsoft.com/office/powerpoint/2010/main" val="208650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7FE6B-8442-3527-AFBF-5E31C246245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7E96EDF-E84D-D1E5-888A-A1D903DBCCA9}"/>
              </a:ext>
            </a:extLst>
          </p:cNvPr>
          <p:cNvSpPr>
            <a:spLocks noGrp="1"/>
          </p:cNvSpPr>
          <p:nvPr>
            <p:ph sz="half" idx="1"/>
          </p:nvPr>
        </p:nvSpPr>
        <p:spPr>
          <a:xfrm>
            <a:off x="498764" y="1825625"/>
            <a:ext cx="552103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1B7F67B-7BE7-B200-4F74-21786785E479}"/>
              </a:ext>
            </a:extLst>
          </p:cNvPr>
          <p:cNvSpPr>
            <a:spLocks noGrp="1"/>
          </p:cNvSpPr>
          <p:nvPr>
            <p:ph sz="half" idx="2"/>
          </p:nvPr>
        </p:nvSpPr>
        <p:spPr>
          <a:xfrm>
            <a:off x="6172200" y="1825625"/>
            <a:ext cx="5465618"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42791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CE8C81-E239-1873-4485-9CF1A9DFB70D}"/>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BCEDCF4A-4950-5C7E-72BA-36C15A498E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B25E1E-B457-D092-B6D4-4B538C32E068}"/>
              </a:ext>
            </a:extLst>
          </p:cNvPr>
          <p:cNvSpPr>
            <a:spLocks noGrp="1"/>
          </p:cNvSpPr>
          <p:nvPr>
            <p:ph type="sldNum" sz="quarter" idx="12"/>
          </p:nvPr>
        </p:nvSpPr>
        <p:spPr/>
        <p:txBody>
          <a:bodyPr/>
          <a:lstStyle/>
          <a:p>
            <a:endParaRPr lang="en-GB"/>
          </a:p>
        </p:txBody>
      </p:sp>
    </p:spTree>
    <p:extLst>
      <p:ext uri="{BB962C8B-B14F-4D97-AF65-F5344CB8AC3E}">
        <p14:creationId xmlns:p14="http://schemas.microsoft.com/office/powerpoint/2010/main" val="140825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37D86-0B5C-FD48-A17B-76F24A8AC211}"/>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68629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B7620-55A2-B4A6-6397-FFF4598F1109}"/>
              </a:ext>
            </a:extLst>
          </p:cNvPr>
          <p:cNvSpPr>
            <a:spLocks noGrp="1"/>
          </p:cNvSpPr>
          <p:nvPr>
            <p:ph type="ctrTitle"/>
          </p:nvPr>
        </p:nvSpPr>
        <p:spPr>
          <a:xfrm>
            <a:off x="1524001"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4BA2A4B-AE7C-8E87-5AA3-F5D5425AFEDD}"/>
              </a:ext>
            </a:extLst>
          </p:cNvPr>
          <p:cNvSpPr>
            <a:spLocks noGrp="1"/>
          </p:cNvSpPr>
          <p:nvPr>
            <p:ph type="subTitle" idx="1"/>
          </p:nvPr>
        </p:nvSpPr>
        <p:spPr>
          <a:xfrm>
            <a:off x="1524001" y="3602038"/>
            <a:ext cx="9144000" cy="1655762"/>
          </a:xfrm>
        </p:spPr>
        <p:txBody>
          <a:bodyPr/>
          <a:lstStyle>
            <a:lvl1pPr marL="0" indent="0" algn="ctr">
              <a:buNone/>
              <a:defRPr sz="2400"/>
            </a:lvl1pPr>
            <a:lvl2pPr marL="457184" indent="0" algn="ctr">
              <a:buNone/>
              <a:defRPr sz="2000"/>
            </a:lvl2pPr>
            <a:lvl3pPr marL="914367" indent="0" algn="ctr">
              <a:buNone/>
              <a:defRPr sz="1800"/>
            </a:lvl3pPr>
            <a:lvl4pPr marL="1371551" indent="0" algn="ctr">
              <a:buNone/>
              <a:defRPr sz="1600"/>
            </a:lvl4pPr>
            <a:lvl5pPr marL="1828734" indent="0" algn="ctr">
              <a:buNone/>
              <a:defRPr sz="1600"/>
            </a:lvl5pPr>
            <a:lvl6pPr marL="2285918" indent="0" algn="ctr">
              <a:buNone/>
              <a:defRPr sz="1600"/>
            </a:lvl6pPr>
            <a:lvl7pPr marL="2743102" indent="0" algn="ctr">
              <a:buNone/>
              <a:defRPr sz="1600"/>
            </a:lvl7pPr>
            <a:lvl8pPr marL="3200285" indent="0" algn="ctr">
              <a:buNone/>
              <a:defRPr sz="1600"/>
            </a:lvl8pPr>
            <a:lvl9pPr marL="365746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FB75728-C387-E775-61F8-071661858565}"/>
              </a:ext>
            </a:extLst>
          </p:cNvPr>
          <p:cNvSpPr>
            <a:spLocks noGrp="1"/>
          </p:cNvSpPr>
          <p:nvPr>
            <p:ph type="dt" sz="half" idx="10"/>
          </p:nvPr>
        </p:nvSpPr>
        <p:spPr/>
        <p:txBody>
          <a:bodyPr/>
          <a:lstStyle/>
          <a:p>
            <a:pPr defTabSz="914367">
              <a:defRPr/>
            </a:pPr>
            <a:fld id="{0235A074-0C4D-417F-B110-3ABEB377AA39}" type="datetimeFigureOut">
              <a:rPr lang="en-GB" smtClean="0">
                <a:solidFill>
                  <a:srgbClr val="000000"/>
                </a:solidFill>
              </a:rPr>
              <a:pPr defTabSz="914367">
                <a:defRPr/>
              </a:pPr>
              <a:t>29/09/2025</a:t>
            </a:fld>
            <a:endParaRPr lang="en-GB">
              <a:solidFill>
                <a:srgbClr val="000000"/>
              </a:solidFill>
            </a:endParaRPr>
          </a:p>
        </p:txBody>
      </p:sp>
      <p:sp>
        <p:nvSpPr>
          <p:cNvPr id="5" name="Footer Placeholder 4">
            <a:extLst>
              <a:ext uri="{FF2B5EF4-FFF2-40B4-BE49-F238E27FC236}">
                <a16:creationId xmlns:a16="http://schemas.microsoft.com/office/drawing/2014/main" id="{D6B6EBEF-2CF4-A829-8E56-240D6270454A}"/>
              </a:ext>
            </a:extLst>
          </p:cNvPr>
          <p:cNvSpPr>
            <a:spLocks noGrp="1"/>
          </p:cNvSpPr>
          <p:nvPr>
            <p:ph type="ftr" sz="quarter" idx="11"/>
          </p:nvPr>
        </p:nvSpPr>
        <p:spPr/>
        <p:txBody>
          <a:bodyPr/>
          <a:lstStyle/>
          <a:p>
            <a:pPr defTabSz="914367">
              <a:defRPr/>
            </a:pPr>
            <a:endParaRPr lang="en-GB">
              <a:solidFill>
                <a:srgbClr val="000000"/>
              </a:solidFill>
            </a:endParaRPr>
          </a:p>
        </p:txBody>
      </p:sp>
      <p:sp>
        <p:nvSpPr>
          <p:cNvPr id="6" name="Slide Number Placeholder 5">
            <a:extLst>
              <a:ext uri="{FF2B5EF4-FFF2-40B4-BE49-F238E27FC236}">
                <a16:creationId xmlns:a16="http://schemas.microsoft.com/office/drawing/2014/main" id="{1B4D2712-2B94-5355-56F8-3E6C0BA81CA5}"/>
              </a:ext>
            </a:extLst>
          </p:cNvPr>
          <p:cNvSpPr>
            <a:spLocks noGrp="1"/>
          </p:cNvSpPr>
          <p:nvPr>
            <p:ph type="sldNum" sz="quarter" idx="12"/>
          </p:nvPr>
        </p:nvSpPr>
        <p:spPr/>
        <p:txBody>
          <a:bodyPr/>
          <a:lstStyle/>
          <a:p>
            <a:pPr defTabSz="914367">
              <a:defRPr/>
            </a:pPr>
            <a:fld id="{9673DA2F-89ED-475E-8FEC-2B2052DDFFD4}" type="slidenum">
              <a:rPr lang="en-GB" smtClean="0">
                <a:solidFill>
                  <a:srgbClr val="000000"/>
                </a:solidFill>
              </a:rPr>
              <a:pPr defTabSz="914367">
                <a:defRPr/>
              </a:pPr>
              <a:t>‹#›</a:t>
            </a:fld>
            <a:endParaRPr lang="en-GB">
              <a:solidFill>
                <a:srgbClr val="000000"/>
              </a:solidFill>
            </a:endParaRPr>
          </a:p>
        </p:txBody>
      </p:sp>
    </p:spTree>
    <p:extLst>
      <p:ext uri="{BB962C8B-B14F-4D97-AF65-F5344CB8AC3E}">
        <p14:creationId xmlns:p14="http://schemas.microsoft.com/office/powerpoint/2010/main" val="2747695364"/>
      </p:ext>
    </p:extLst>
  </p:cSld>
  <p:clrMapOvr>
    <a:masterClrMapping/>
  </p:clrMapOvr>
  <mc:AlternateContent xmlns:mc="http://schemas.openxmlformats.org/markup-compatibility/2006" xmlns:p14="http://schemas.microsoft.com/office/powerpoint/2010/main">
    <mc:Choice Requires="p14">
      <p:transition p14:dur="250" advClick="0" advTm="10000">
        <p:fade/>
      </p:transition>
    </mc:Choice>
    <mc:Fallback xmlns="">
      <p:transition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Page - Brow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9A50-E933-2390-7C54-91D6069FCE24}"/>
              </a:ext>
            </a:extLst>
          </p:cNvPr>
          <p:cNvSpPr>
            <a:spLocks noGrp="1"/>
          </p:cNvSpPr>
          <p:nvPr>
            <p:ph type="ctrTitle"/>
          </p:nvPr>
        </p:nvSpPr>
        <p:spPr>
          <a:xfrm>
            <a:off x="794795" y="1041400"/>
            <a:ext cx="9144000" cy="2387600"/>
          </a:xfrm>
          <a:prstGeom prst="rect">
            <a:avLst/>
          </a:prstGeom>
        </p:spPr>
        <p:txBody>
          <a:bodyPr anchor="b"/>
          <a:lstStyle>
            <a:lvl1pPr algn="l">
              <a:defRPr sz="6000" b="1">
                <a:solidFill>
                  <a:schemeClr val="bg1"/>
                </a:solidFill>
                <a:latin typeface="Barlow" pitchFamily="2" charset="77"/>
              </a:defRPr>
            </a:lvl1pPr>
          </a:lstStyle>
          <a:p>
            <a:r>
              <a:rPr lang="en-GB"/>
              <a:t>Click to edit Master title style</a:t>
            </a:r>
            <a:endParaRPr lang="en-US"/>
          </a:p>
        </p:txBody>
      </p:sp>
    </p:spTree>
    <p:extLst>
      <p:ext uri="{BB962C8B-B14F-4D97-AF65-F5344CB8AC3E}">
        <p14:creationId xmlns:p14="http://schemas.microsoft.com/office/powerpoint/2010/main" val="1922258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Ad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C3A16-7234-838F-8549-E4AF123E4267}"/>
              </a:ext>
            </a:extLst>
          </p:cNvPr>
          <p:cNvSpPr>
            <a:spLocks noGrp="1"/>
          </p:cNvSpPr>
          <p:nvPr>
            <p:ph type="ctrTitle" hasCustomPrompt="1"/>
          </p:nvPr>
        </p:nvSpPr>
        <p:spPr>
          <a:xfrm>
            <a:off x="1524000" y="553467"/>
            <a:ext cx="9144000" cy="1840293"/>
          </a:xfrm>
        </p:spPr>
        <p:txBody>
          <a:bodyPr anchor="b">
            <a:normAutofit/>
          </a:bodyPr>
          <a:lstStyle>
            <a:lvl1pPr algn="ctr">
              <a:defRPr sz="6200"/>
            </a:lvl1pPr>
          </a:lstStyle>
          <a:p>
            <a:r>
              <a:rPr lang="en-GB">
                <a:solidFill>
                  <a:srgbClr val="5C5769"/>
                </a:solidFill>
                <a:effectLst/>
                <a:latin typeface="Barlow" pitchFamily="2" charset="77"/>
              </a:rPr>
              <a:t>Three new councils</a:t>
            </a:r>
            <a:r>
              <a:rPr lang="en-GB" b="1">
                <a:solidFill>
                  <a:srgbClr val="5C5769"/>
                </a:solidFill>
                <a:effectLst/>
                <a:latin typeface="Barlow" pitchFamily="2" charset="77"/>
              </a:rPr>
              <a:t> </a:t>
            </a:r>
            <a:br>
              <a:rPr lang="en-GB" b="1">
                <a:solidFill>
                  <a:srgbClr val="5C5769"/>
                </a:solidFill>
                <a:effectLst/>
                <a:latin typeface="Barlow" pitchFamily="2" charset="77"/>
              </a:rPr>
            </a:br>
            <a:r>
              <a:rPr lang="en-GB" b="1">
                <a:solidFill>
                  <a:srgbClr val="5C5769"/>
                </a:solidFill>
                <a:effectLst/>
                <a:latin typeface="Barlow" pitchFamily="2" charset="77"/>
              </a:rPr>
              <a:t>One bright future</a:t>
            </a:r>
            <a:endParaRPr lang="en-US"/>
          </a:p>
        </p:txBody>
      </p:sp>
      <p:sp>
        <p:nvSpPr>
          <p:cNvPr id="3" name="Subtitle 2">
            <a:extLst>
              <a:ext uri="{FF2B5EF4-FFF2-40B4-BE49-F238E27FC236}">
                <a16:creationId xmlns:a16="http://schemas.microsoft.com/office/drawing/2014/main" id="{9C674EE0-8FF1-20D5-AD7E-BAB76FC58512}"/>
              </a:ext>
            </a:extLst>
          </p:cNvPr>
          <p:cNvSpPr>
            <a:spLocks noGrp="1"/>
          </p:cNvSpPr>
          <p:nvPr>
            <p:ph type="subTitle" idx="1" hasCustomPrompt="1"/>
          </p:nvPr>
        </p:nvSpPr>
        <p:spPr>
          <a:xfrm>
            <a:off x="1524000" y="2808479"/>
            <a:ext cx="9144000" cy="1655762"/>
          </a:xfrm>
        </p:spPr>
        <p:txBody>
          <a:bodyPr>
            <a:normAutofit/>
          </a:bodyPr>
          <a:lstStyle>
            <a:lvl1pPr marL="0" indent="0" algn="ctr">
              <a:buNone/>
              <a:defRPr sz="2500" b="0" i="0">
                <a:solidFill>
                  <a:schemeClr val="tx1"/>
                </a:solidFill>
                <a:latin typeface="Barlow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solidFill>
                  <a:srgbClr val="636166"/>
                </a:solidFill>
                <a:effectLst/>
                <a:latin typeface="Barlow" pitchFamily="2" charset="77"/>
              </a:rPr>
              <a:t>The business case for Greater Essex</a:t>
            </a:r>
          </a:p>
        </p:txBody>
      </p:sp>
      <p:sp>
        <p:nvSpPr>
          <p:cNvPr id="4" name="Date Placeholder 3">
            <a:extLst>
              <a:ext uri="{FF2B5EF4-FFF2-40B4-BE49-F238E27FC236}">
                <a16:creationId xmlns:a16="http://schemas.microsoft.com/office/drawing/2014/main" id="{58C2F25B-3B16-1577-3D16-CF5DA143905E}"/>
              </a:ext>
            </a:extLst>
          </p:cNvPr>
          <p:cNvSpPr>
            <a:spLocks noGrp="1"/>
          </p:cNvSpPr>
          <p:nvPr>
            <p:ph type="dt" sz="half" idx="10"/>
          </p:nvPr>
        </p:nvSpPr>
        <p:spPr>
          <a:xfrm>
            <a:off x="838200" y="6356350"/>
            <a:ext cx="2743200" cy="365125"/>
          </a:xfrm>
          <a:prstGeom prst="rect">
            <a:avLst/>
          </a:prstGeom>
        </p:spPr>
        <p:txBody>
          <a:bodyPr/>
          <a:lstStyle/>
          <a:p>
            <a:fld id="{D67B3B63-6512-B948-AB3F-8AF3FA9D5A9C}" type="datetimeFigureOut">
              <a:rPr lang="en-US" smtClean="0"/>
              <a:t>9/29/2025</a:t>
            </a:fld>
            <a:endParaRPr lang="en-US"/>
          </a:p>
        </p:txBody>
      </p:sp>
      <p:sp>
        <p:nvSpPr>
          <p:cNvPr id="5" name="Footer Placeholder 4">
            <a:extLst>
              <a:ext uri="{FF2B5EF4-FFF2-40B4-BE49-F238E27FC236}">
                <a16:creationId xmlns:a16="http://schemas.microsoft.com/office/drawing/2014/main" id="{70E2DA6F-63E3-E409-9574-0C6058FCEC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47E855-6641-55BF-7500-3287C098840F}"/>
              </a:ext>
            </a:extLst>
          </p:cNvPr>
          <p:cNvSpPr>
            <a:spLocks noGrp="1"/>
          </p:cNvSpPr>
          <p:nvPr>
            <p:ph type="sldNum" sz="quarter" idx="12"/>
          </p:nvPr>
        </p:nvSpPr>
        <p:spPr>
          <a:xfrm>
            <a:off x="8610600" y="6356350"/>
            <a:ext cx="2743200" cy="365125"/>
          </a:xfrm>
          <a:prstGeom prst="rect">
            <a:avLst/>
          </a:prstGeom>
        </p:spPr>
        <p:txBody>
          <a:bodyPr/>
          <a:lstStyle/>
          <a:p>
            <a:fld id="{501B3924-C730-EE42-A27D-DBD4FADC8272}" type="slidenum">
              <a:rPr lang="en-US" smtClean="0"/>
              <a:t>‹#›</a:t>
            </a:fld>
            <a:endParaRPr lang="en-US"/>
          </a:p>
        </p:txBody>
      </p:sp>
    </p:spTree>
    <p:extLst>
      <p:ext uri="{BB962C8B-B14F-4D97-AF65-F5344CB8AC3E}">
        <p14:creationId xmlns:p14="http://schemas.microsoft.com/office/powerpoint/2010/main" val="2837991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itle Slide - Three Council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5B759A-8E3F-5F73-6567-C4D871CDD4E6}"/>
              </a:ext>
            </a:extLst>
          </p:cNvPr>
          <p:cNvSpPr>
            <a:spLocks noGrp="1"/>
          </p:cNvSpPr>
          <p:nvPr>
            <p:ph type="dt" sz="half" idx="10"/>
          </p:nvPr>
        </p:nvSpPr>
        <p:spPr>
          <a:xfrm>
            <a:off x="838200" y="6356350"/>
            <a:ext cx="2743200" cy="365125"/>
          </a:xfrm>
          <a:prstGeom prst="rect">
            <a:avLst/>
          </a:prstGeom>
        </p:spPr>
        <p:txBody>
          <a:bodyPr/>
          <a:lstStyle/>
          <a:p>
            <a:fld id="{D67B3B63-6512-B948-AB3F-8AF3FA9D5A9C}" type="datetimeFigureOut">
              <a:rPr lang="en-US" smtClean="0"/>
              <a:t>9/29/2025</a:t>
            </a:fld>
            <a:endParaRPr lang="en-US"/>
          </a:p>
        </p:txBody>
      </p:sp>
      <p:sp>
        <p:nvSpPr>
          <p:cNvPr id="3" name="Footer Placeholder 2">
            <a:extLst>
              <a:ext uri="{FF2B5EF4-FFF2-40B4-BE49-F238E27FC236}">
                <a16:creationId xmlns:a16="http://schemas.microsoft.com/office/drawing/2014/main" id="{8552F23C-B34B-42F6-D6EC-F9B8426394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B8B5F2B-6B01-F4C1-DE66-30A28C012254}"/>
              </a:ext>
            </a:extLst>
          </p:cNvPr>
          <p:cNvSpPr>
            <a:spLocks noGrp="1"/>
          </p:cNvSpPr>
          <p:nvPr>
            <p:ph type="sldNum" sz="quarter" idx="12"/>
          </p:nvPr>
        </p:nvSpPr>
        <p:spPr>
          <a:xfrm>
            <a:off x="8610600" y="6356350"/>
            <a:ext cx="2743200" cy="365125"/>
          </a:xfrm>
          <a:prstGeom prst="rect">
            <a:avLst/>
          </a:prstGeom>
        </p:spPr>
        <p:txBody>
          <a:bodyPr/>
          <a:lstStyle/>
          <a:p>
            <a:fld id="{501B3924-C730-EE42-A27D-DBD4FADC8272}" type="slidenum">
              <a:rPr lang="en-US" smtClean="0"/>
              <a:t>‹#›</a:t>
            </a:fld>
            <a:endParaRPr lang="en-US"/>
          </a:p>
        </p:txBody>
      </p:sp>
      <p:pic>
        <p:nvPicPr>
          <p:cNvPr id="5" name="Picture 4" descr="A black background with white text&#10;&#10;Description automatically generated">
            <a:extLst>
              <a:ext uri="{FF2B5EF4-FFF2-40B4-BE49-F238E27FC236}">
                <a16:creationId xmlns:a16="http://schemas.microsoft.com/office/drawing/2014/main" id="{7E002E01-C07D-AC09-74E0-52DA3E2178C7}"/>
              </a:ext>
            </a:extLst>
          </p:cNvPr>
          <p:cNvPicPr>
            <a:picLocks noChangeAspect="1"/>
          </p:cNvPicPr>
          <p:nvPr userDrawn="1"/>
        </p:nvPicPr>
        <p:blipFill>
          <a:blip r:embed="rId2"/>
          <a:stretch>
            <a:fillRect/>
          </a:stretch>
        </p:blipFill>
        <p:spPr>
          <a:xfrm>
            <a:off x="2993502" y="715793"/>
            <a:ext cx="6204996" cy="2502521"/>
          </a:xfrm>
          <a:prstGeom prst="rect">
            <a:avLst/>
          </a:prstGeom>
        </p:spPr>
      </p:pic>
    </p:spTree>
    <p:extLst>
      <p:ext uri="{BB962C8B-B14F-4D97-AF65-F5344CB8AC3E}">
        <p14:creationId xmlns:p14="http://schemas.microsoft.com/office/powerpoint/2010/main" val="3048477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F2AA-BCB3-9043-C400-F455769007E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1A0BE7B-80CA-4603-582C-67381A381CE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0897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7FE6B-8442-3527-AFBF-5E31C246245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7E96EDF-E84D-D1E5-888A-A1D903DBCCA9}"/>
              </a:ext>
            </a:extLst>
          </p:cNvPr>
          <p:cNvSpPr>
            <a:spLocks noGrp="1"/>
          </p:cNvSpPr>
          <p:nvPr>
            <p:ph sz="half" idx="1"/>
          </p:nvPr>
        </p:nvSpPr>
        <p:spPr>
          <a:xfrm>
            <a:off x="498764" y="1825625"/>
            <a:ext cx="552103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1B7F67B-7BE7-B200-4F74-21786785E479}"/>
              </a:ext>
            </a:extLst>
          </p:cNvPr>
          <p:cNvSpPr>
            <a:spLocks noGrp="1"/>
          </p:cNvSpPr>
          <p:nvPr>
            <p:ph sz="half" idx="2"/>
          </p:nvPr>
        </p:nvSpPr>
        <p:spPr>
          <a:xfrm>
            <a:off x="6172200" y="1825625"/>
            <a:ext cx="5465618"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278232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theme" Target="../theme/theme4.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8.svg"/><Relationship Id="rId4" Type="http://schemas.openxmlformats.org/officeDocument/2006/relationships/slideLayout" Target="../slideLayouts/slideLayout17.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E68956-8798-A17B-C288-600D179E4802}"/>
              </a:ext>
            </a:extLst>
          </p:cNvPr>
          <p:cNvSpPr>
            <a:spLocks noGrp="1"/>
          </p:cNvSpPr>
          <p:nvPr>
            <p:ph type="title"/>
          </p:nvPr>
        </p:nvSpPr>
        <p:spPr>
          <a:xfrm>
            <a:off x="498764" y="365125"/>
            <a:ext cx="11139054"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CFD8469-F9DE-A898-2D77-08A6930F4FEA}"/>
              </a:ext>
            </a:extLst>
          </p:cNvPr>
          <p:cNvSpPr>
            <a:spLocks noGrp="1"/>
          </p:cNvSpPr>
          <p:nvPr>
            <p:ph type="body" idx="1"/>
          </p:nvPr>
        </p:nvSpPr>
        <p:spPr>
          <a:xfrm>
            <a:off x="498764" y="1825625"/>
            <a:ext cx="11139054"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34617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b="1" kern="1200">
          <a:solidFill>
            <a:schemeClr val="accent6"/>
          </a:solidFill>
          <a:latin typeface="Barlow"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6887105"/>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2C8AD1-E700-58F8-54F4-2606919C4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GB">
              <a:solidFill>
                <a:srgbClr val="5C5769"/>
              </a:solidFill>
              <a:effectLst/>
              <a:latin typeface="Barlow" pitchFamily="2" charset="77"/>
            </a:endParaRPr>
          </a:p>
        </p:txBody>
      </p:sp>
      <p:sp>
        <p:nvSpPr>
          <p:cNvPr id="3" name="Text Placeholder 2">
            <a:extLst>
              <a:ext uri="{FF2B5EF4-FFF2-40B4-BE49-F238E27FC236}">
                <a16:creationId xmlns:a16="http://schemas.microsoft.com/office/drawing/2014/main" id="{5DC3BF20-6CA3-2690-7FE6-79A78178E222}"/>
              </a:ext>
            </a:extLst>
          </p:cNvPr>
          <p:cNvSpPr>
            <a:spLocks noGrp="1"/>
          </p:cNvSpPr>
          <p:nvPr>
            <p:ph type="body" idx="1"/>
          </p:nvPr>
        </p:nvSpPr>
        <p:spPr>
          <a:xfrm>
            <a:off x="838200" y="1825625"/>
            <a:ext cx="10515600" cy="707263"/>
          </a:xfrm>
          <a:prstGeom prst="rect">
            <a:avLst/>
          </a:prstGeom>
        </p:spPr>
        <p:txBody>
          <a:bodyPr vert="horz" lIns="91440" tIns="45720" rIns="91440" bIns="45720" rtlCol="0">
            <a:normAutofit/>
          </a:bodyPr>
          <a:lstStyle/>
          <a:p>
            <a:endParaRPr lang="en-GB">
              <a:solidFill>
                <a:srgbClr val="636166"/>
              </a:solidFill>
              <a:effectLst/>
              <a:latin typeface="Barlow" pitchFamily="2" charset="77"/>
            </a:endParaRPr>
          </a:p>
        </p:txBody>
      </p:sp>
    </p:spTree>
    <p:extLst>
      <p:ext uri="{BB962C8B-B14F-4D97-AF65-F5344CB8AC3E}">
        <p14:creationId xmlns:p14="http://schemas.microsoft.com/office/powerpoint/2010/main" val="3584758204"/>
      </p:ext>
    </p:extLst>
  </p:cSld>
  <p:clrMap bg1="lt1" tx1="dk1" bg2="lt2" tx2="dk2" accent1="accent1" accent2="accent2" accent3="accent3" accent4="accent4" accent5="accent5" accent6="accent6" hlink="hlink" folHlink="folHlink"/>
  <p:sldLayoutIdLst>
    <p:sldLayoutId id="2147483669" r:id="rId1"/>
    <p:sldLayoutId id="2147483670" r:id="rId2"/>
  </p:sldLayoutIdLst>
  <p:txStyles>
    <p:titleStyle>
      <a:lvl1pPr algn="ctr" defTabSz="914400" rtl="0" eaLnBrk="1" latinLnBrk="0" hangingPunct="1">
        <a:lnSpc>
          <a:spcPct val="90000"/>
        </a:lnSpc>
        <a:spcBef>
          <a:spcPct val="0"/>
        </a:spcBef>
        <a:buNone/>
        <a:defRPr sz="4400" b="1" kern="1200">
          <a:solidFill>
            <a:schemeClr val="tx1"/>
          </a:solidFill>
          <a:latin typeface="Barlow" pitchFamily="2" charset="77"/>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E68956-8798-A17B-C288-600D179E4802}"/>
              </a:ext>
            </a:extLst>
          </p:cNvPr>
          <p:cNvSpPr>
            <a:spLocks noGrp="1"/>
          </p:cNvSpPr>
          <p:nvPr>
            <p:ph type="title"/>
          </p:nvPr>
        </p:nvSpPr>
        <p:spPr>
          <a:xfrm>
            <a:off x="498764" y="365125"/>
            <a:ext cx="11139054"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CFD8469-F9DE-A898-2D77-08A6930F4FEA}"/>
              </a:ext>
            </a:extLst>
          </p:cNvPr>
          <p:cNvSpPr>
            <a:spLocks noGrp="1"/>
          </p:cNvSpPr>
          <p:nvPr>
            <p:ph type="body" idx="1"/>
          </p:nvPr>
        </p:nvSpPr>
        <p:spPr>
          <a:xfrm>
            <a:off x="498764" y="1825625"/>
            <a:ext cx="11139054"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5748312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txStyles>
    <p:titleStyle>
      <a:lvl1pPr algn="l" defTabSz="914400" rtl="0" eaLnBrk="1" latinLnBrk="0" hangingPunct="1">
        <a:lnSpc>
          <a:spcPct val="90000"/>
        </a:lnSpc>
        <a:spcBef>
          <a:spcPct val="0"/>
        </a:spcBef>
        <a:buNone/>
        <a:defRPr sz="4400" b="1" kern="1200">
          <a:solidFill>
            <a:schemeClr val="accent2"/>
          </a:solidFill>
          <a:latin typeface="Barlow"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502283"/>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5552A42-2819-EB6F-F8E6-3D1B7CDAFE4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07046" y="434961"/>
            <a:ext cx="2409961" cy="497430"/>
          </a:xfrm>
          <a:prstGeom prst="rect">
            <a:avLst/>
          </a:prstGeom>
        </p:spPr>
      </p:pic>
    </p:spTree>
    <p:extLst>
      <p:ext uri="{BB962C8B-B14F-4D97-AF65-F5344CB8AC3E}">
        <p14:creationId xmlns:p14="http://schemas.microsoft.com/office/powerpoint/2010/main" val="29341684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txStyles>
    <p:titleStyle>
      <a:lvl1pPr algn="l" defTabSz="91436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2" indent="-228592" algn="l" defTabSz="91436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5" indent="-228592" algn="l" defTabSz="91436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9" indent="-228592" algn="l" defTabSz="91436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3" indent="-228592" algn="l" defTabSz="91436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26" indent="-228592" algn="l" defTabSz="91436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10" indent="-228592" algn="l" defTabSz="91436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93" indent="-228592" algn="l" defTabSz="91436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77" indent="-228592" algn="l" defTabSz="91436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61" indent="-228592" algn="l" defTabSz="91436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7" rtl="0" eaLnBrk="1" latinLnBrk="0" hangingPunct="1">
        <a:defRPr sz="1800" kern="1200">
          <a:solidFill>
            <a:schemeClr val="tx1"/>
          </a:solidFill>
          <a:latin typeface="+mn-lt"/>
          <a:ea typeface="+mn-ea"/>
          <a:cs typeface="+mn-cs"/>
        </a:defRPr>
      </a:lvl1pPr>
      <a:lvl2pPr marL="457184" algn="l" defTabSz="914367" rtl="0" eaLnBrk="1" latinLnBrk="0" hangingPunct="1">
        <a:defRPr sz="1800" kern="1200">
          <a:solidFill>
            <a:schemeClr val="tx1"/>
          </a:solidFill>
          <a:latin typeface="+mn-lt"/>
          <a:ea typeface="+mn-ea"/>
          <a:cs typeface="+mn-cs"/>
        </a:defRPr>
      </a:lvl2pPr>
      <a:lvl3pPr marL="914367" algn="l" defTabSz="914367" rtl="0" eaLnBrk="1" latinLnBrk="0" hangingPunct="1">
        <a:defRPr sz="1800" kern="1200">
          <a:solidFill>
            <a:schemeClr val="tx1"/>
          </a:solidFill>
          <a:latin typeface="+mn-lt"/>
          <a:ea typeface="+mn-ea"/>
          <a:cs typeface="+mn-cs"/>
        </a:defRPr>
      </a:lvl3pPr>
      <a:lvl4pPr marL="1371551" algn="l" defTabSz="914367" rtl="0" eaLnBrk="1" latinLnBrk="0" hangingPunct="1">
        <a:defRPr sz="1800" kern="1200">
          <a:solidFill>
            <a:schemeClr val="tx1"/>
          </a:solidFill>
          <a:latin typeface="+mn-lt"/>
          <a:ea typeface="+mn-ea"/>
          <a:cs typeface="+mn-cs"/>
        </a:defRPr>
      </a:lvl4pPr>
      <a:lvl5pPr marL="1828734" algn="l" defTabSz="914367" rtl="0" eaLnBrk="1" latinLnBrk="0" hangingPunct="1">
        <a:defRPr sz="1800" kern="1200">
          <a:solidFill>
            <a:schemeClr val="tx1"/>
          </a:solidFill>
          <a:latin typeface="+mn-lt"/>
          <a:ea typeface="+mn-ea"/>
          <a:cs typeface="+mn-cs"/>
        </a:defRPr>
      </a:lvl5pPr>
      <a:lvl6pPr marL="2285918" algn="l" defTabSz="914367" rtl="0" eaLnBrk="1" latinLnBrk="0" hangingPunct="1">
        <a:defRPr sz="1800" kern="1200">
          <a:solidFill>
            <a:schemeClr val="tx1"/>
          </a:solidFill>
          <a:latin typeface="+mn-lt"/>
          <a:ea typeface="+mn-ea"/>
          <a:cs typeface="+mn-cs"/>
        </a:defRPr>
      </a:lvl6pPr>
      <a:lvl7pPr marL="2743102" algn="l" defTabSz="914367" rtl="0" eaLnBrk="1" latinLnBrk="0" hangingPunct="1">
        <a:defRPr sz="1800" kern="1200">
          <a:solidFill>
            <a:schemeClr val="tx1"/>
          </a:solidFill>
          <a:latin typeface="+mn-lt"/>
          <a:ea typeface="+mn-ea"/>
          <a:cs typeface="+mn-cs"/>
        </a:defRPr>
      </a:lvl7pPr>
      <a:lvl8pPr marL="3200285" algn="l" defTabSz="914367" rtl="0" eaLnBrk="1" latinLnBrk="0" hangingPunct="1">
        <a:defRPr sz="1800" kern="1200">
          <a:solidFill>
            <a:schemeClr val="tx1"/>
          </a:solidFill>
          <a:latin typeface="+mn-lt"/>
          <a:ea typeface="+mn-ea"/>
          <a:cs typeface="+mn-cs"/>
        </a:defRPr>
      </a:lvl8pPr>
      <a:lvl9pPr marL="3657469" algn="l" defTabSz="91436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essexlgrhub.org/stronger-greater-essex"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mailto:SIA@essex.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C9E1BF-9C6C-E904-414C-AFFB0FF65E22}"/>
              </a:ext>
            </a:extLst>
          </p:cNvPr>
          <p:cNvSpPr txBox="1">
            <a:spLocks/>
          </p:cNvSpPr>
          <p:nvPr/>
        </p:nvSpPr>
        <p:spPr>
          <a:xfrm>
            <a:off x="633323" y="496279"/>
            <a:ext cx="10185400" cy="3592317"/>
          </a:xfrm>
          <a:prstGeom prst="rect">
            <a:avLst/>
          </a:prstGeom>
        </p:spPr>
        <p:txBody>
          <a:bodyPr vert="horz" lIns="86014" tIns="43008" rIns="86014" bIns="43008" rtlCol="0" anchor="t">
            <a:normAutofit/>
          </a:bodyPr>
          <a:lstStyle>
            <a:lvl1pPr algn="ctr" defTabSz="914400" rtl="0" eaLnBrk="1" latinLnBrk="0" hangingPunct="1">
              <a:lnSpc>
                <a:spcPct val="90000"/>
              </a:lnSpc>
              <a:spcBef>
                <a:spcPct val="0"/>
              </a:spcBef>
              <a:buNone/>
              <a:defRPr sz="6200" b="1" kern="1200">
                <a:solidFill>
                  <a:schemeClr val="tx1"/>
                </a:solidFill>
                <a:latin typeface="Barlow" pitchFamily="2"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763" b="0" i="0" u="none" strike="noStrike" kern="1200" cap="none" spc="0" normalizeH="0" baseline="0" noProof="0" dirty="0">
              <a:ln>
                <a:noFill/>
              </a:ln>
              <a:solidFill>
                <a:srgbClr val="5C5769"/>
              </a:solidFill>
              <a:effectLst/>
              <a:uLnTx/>
              <a:uFillTx/>
              <a:latin typeface="Barlow ExtraBold"/>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750" b="0" i="0" u="none" strike="noStrike" kern="1200" cap="none" spc="0" normalizeH="0" baseline="0" noProof="0" dirty="0">
                <a:ln>
                  <a:noFill/>
                </a:ln>
                <a:solidFill>
                  <a:srgbClr val="5C5769"/>
                </a:solidFill>
                <a:effectLst/>
                <a:uLnTx/>
                <a:uFillTx/>
                <a:latin typeface="Barlow ExtraBold"/>
                <a:ea typeface="+mj-ea"/>
                <a:cs typeface="+mj-cs"/>
              </a:rPr>
              <a:t>Local Government Reorganisation: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750" b="0" i="0" u="none" strike="noStrike" kern="1200" cap="none" spc="0" normalizeH="0" baseline="0" noProof="0" dirty="0">
                <a:ln>
                  <a:noFill/>
                </a:ln>
                <a:solidFill>
                  <a:srgbClr val="5C5769"/>
                </a:solidFill>
                <a:effectLst/>
                <a:uLnTx/>
                <a:uFillTx/>
                <a:latin typeface="Barlow ExtraBold"/>
                <a:ea typeface="+mj-ea"/>
                <a:cs typeface="+mj-cs"/>
              </a:rPr>
              <a:t>Building a Stronger Greater Essex</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3763" b="0" i="0" u="none" strike="noStrike" kern="1200" cap="none" spc="0" normalizeH="0" baseline="0" noProof="0" dirty="0">
              <a:ln>
                <a:noFill/>
              </a:ln>
              <a:solidFill>
                <a:srgbClr val="5C5769"/>
              </a:solidFill>
              <a:effectLst/>
              <a:uLnTx/>
              <a:uFillTx/>
              <a:latin typeface="Barlow ExtraBold"/>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rgbClr val="5C5769"/>
                </a:solidFill>
                <a:effectLst/>
                <a:uLnTx/>
                <a:uFillTx/>
                <a:latin typeface="Barlow"/>
                <a:ea typeface="+mj-ea"/>
                <a:cs typeface="+mj-cs"/>
              </a:rPr>
              <a:t>Provider Forum</a:t>
            </a:r>
            <a:br>
              <a:rPr lang="en-US" sz="4500" b="1" i="0" u="none" strike="noStrike" kern="1200" cap="none" spc="0" normalizeH="0" baseline="0" noProof="0" dirty="0">
                <a:ln>
                  <a:noFill/>
                </a:ln>
                <a:effectLst/>
                <a:uLnTx/>
                <a:uFillTx/>
                <a:latin typeface="Barlow" pitchFamily="2" charset="77"/>
              </a:rPr>
            </a:br>
            <a:endParaRPr lang="en-US" sz="3000" b="0" i="0" u="none" strike="noStrike" kern="1200" cap="none" spc="0" normalizeH="0" baseline="0" noProof="0">
              <a:ln>
                <a:noFill/>
              </a:ln>
              <a:solidFill>
                <a:srgbClr val="5C5769"/>
              </a:solidFill>
              <a:effectLst/>
              <a:uLnTx/>
              <a:uFillTx/>
              <a:latin typeface="Barlow ExtraBold"/>
            </a:endParaRPr>
          </a:p>
        </p:txBody>
      </p:sp>
    </p:spTree>
    <p:extLst>
      <p:ext uri="{BB962C8B-B14F-4D97-AF65-F5344CB8AC3E}">
        <p14:creationId xmlns:p14="http://schemas.microsoft.com/office/powerpoint/2010/main" val="2679012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2E3C9-7872-CAEC-FFDB-ECE94C50CB8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7A3D8958-AF4C-1177-4681-2ABA10EB8EEE}"/>
              </a:ext>
            </a:extLst>
          </p:cNvPr>
          <p:cNvSpPr/>
          <p:nvPr/>
        </p:nvSpPr>
        <p:spPr>
          <a:xfrm>
            <a:off x="257164" y="1127867"/>
            <a:ext cx="5838835" cy="4953756"/>
          </a:xfrm>
          <a:prstGeom prst="rect">
            <a:avLst/>
          </a:prstGeom>
          <a:solidFill>
            <a:srgbClr val="FEF8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EAB3525-893B-1629-B98C-45A16D7ED39F}"/>
              </a:ext>
            </a:extLst>
          </p:cNvPr>
          <p:cNvSpPr>
            <a:spLocks noGrp="1"/>
          </p:cNvSpPr>
          <p:nvPr>
            <p:ph type="title"/>
          </p:nvPr>
        </p:nvSpPr>
        <p:spPr>
          <a:xfrm>
            <a:off x="257164" y="227433"/>
            <a:ext cx="11139054" cy="776377"/>
          </a:xfrm>
        </p:spPr>
        <p:txBody>
          <a:bodyPr>
            <a:normAutofit/>
          </a:bodyPr>
          <a:lstStyle/>
          <a:p>
            <a:r>
              <a:rPr lang="en-GB" sz="3600" dirty="0"/>
              <a:t>A reminder… local government in Essex is changing</a:t>
            </a:r>
          </a:p>
        </p:txBody>
      </p:sp>
      <p:sp>
        <p:nvSpPr>
          <p:cNvPr id="4" name="Title 4">
            <a:extLst>
              <a:ext uri="{FF2B5EF4-FFF2-40B4-BE49-F238E27FC236}">
                <a16:creationId xmlns:a16="http://schemas.microsoft.com/office/drawing/2014/main" id="{3DA077DD-69A2-66ED-E327-8D2DF43357D1}"/>
              </a:ext>
            </a:extLst>
          </p:cNvPr>
          <p:cNvSpPr txBox="1">
            <a:spLocks/>
          </p:cNvSpPr>
          <p:nvPr/>
        </p:nvSpPr>
        <p:spPr>
          <a:xfrm>
            <a:off x="531691" y="1258047"/>
            <a:ext cx="4602514" cy="1065091"/>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a:ln>
                  <a:noFill/>
                </a:ln>
                <a:solidFill>
                  <a:schemeClr val="accent6"/>
                </a:solidFill>
                <a:effectLst/>
                <a:uLnTx/>
                <a:uFillTx/>
                <a:latin typeface="Calibri"/>
                <a:ea typeface="+mj-ea"/>
                <a:cs typeface="+mj-cs"/>
              </a:rPr>
              <a:t>What is devolution?</a:t>
            </a:r>
          </a:p>
        </p:txBody>
      </p:sp>
      <p:sp>
        <p:nvSpPr>
          <p:cNvPr id="5" name="Title 4">
            <a:extLst>
              <a:ext uri="{FF2B5EF4-FFF2-40B4-BE49-F238E27FC236}">
                <a16:creationId xmlns:a16="http://schemas.microsoft.com/office/drawing/2014/main" id="{2321C02F-C6F5-9FDB-40DD-FD4A5EFA3212}"/>
              </a:ext>
            </a:extLst>
          </p:cNvPr>
          <p:cNvSpPr txBox="1">
            <a:spLocks/>
          </p:cNvSpPr>
          <p:nvPr/>
        </p:nvSpPr>
        <p:spPr>
          <a:xfrm>
            <a:off x="6500093" y="1258047"/>
            <a:ext cx="2897220" cy="531691"/>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a:ln>
                  <a:noFill/>
                </a:ln>
                <a:effectLst/>
                <a:uLnTx/>
                <a:uFillTx/>
                <a:latin typeface="Calibri"/>
                <a:ea typeface="+mj-ea"/>
                <a:cs typeface="+mj-cs"/>
              </a:rPr>
              <a:t>What is LGR?</a:t>
            </a:r>
          </a:p>
        </p:txBody>
      </p:sp>
      <p:sp>
        <p:nvSpPr>
          <p:cNvPr id="7" name="TextBox 6">
            <a:extLst>
              <a:ext uri="{FF2B5EF4-FFF2-40B4-BE49-F238E27FC236}">
                <a16:creationId xmlns:a16="http://schemas.microsoft.com/office/drawing/2014/main" id="{759218D8-224D-28AC-4245-75E5DADC21A4}"/>
              </a:ext>
            </a:extLst>
          </p:cNvPr>
          <p:cNvSpPr txBox="1"/>
          <p:nvPr/>
        </p:nvSpPr>
        <p:spPr>
          <a:xfrm>
            <a:off x="458176" y="1790593"/>
            <a:ext cx="5298979" cy="39395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Calibri"/>
                <a:ea typeface="+mn-ea"/>
                <a:cs typeface="+mn-cs"/>
              </a:rPr>
              <a:t>The decentralisation of powers, decision making and funding away from central Government to local democratically elected and accountable bodies elsewhere in England.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Calibri"/>
                <a:ea typeface="+mn-ea"/>
                <a:cs typeface="+mn-cs"/>
              </a:rPr>
              <a:t>In Greater Essex, this will lead to the creation of a new single strategic authority for Essex. It will initially take the form of a combined county authority (of which ECC, Southend and Thurrock will be members). A mayoral combined county authority (MCCA) will follow in May 2026 when we expect a new mayor for Greater Essex will be directly elected by the public.</a:t>
            </a:r>
          </a:p>
        </p:txBody>
      </p:sp>
      <p:sp>
        <p:nvSpPr>
          <p:cNvPr id="8" name="TextBox 7">
            <a:extLst>
              <a:ext uri="{FF2B5EF4-FFF2-40B4-BE49-F238E27FC236}">
                <a16:creationId xmlns:a16="http://schemas.microsoft.com/office/drawing/2014/main" id="{620F2469-D7A4-D277-1DED-0C5352188CA7}"/>
              </a:ext>
            </a:extLst>
          </p:cNvPr>
          <p:cNvSpPr txBox="1"/>
          <p:nvPr/>
        </p:nvSpPr>
        <p:spPr>
          <a:xfrm>
            <a:off x="6398303" y="1790592"/>
            <a:ext cx="5298980" cy="378565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Calibri"/>
                <a:ea typeface="+mn-ea"/>
                <a:cs typeface="+mn-cs"/>
              </a:rPr>
              <a:t>Local Government </a:t>
            </a:r>
            <a:r>
              <a:rPr lang="en-GB" sz="2000" dirty="0">
                <a:solidFill>
                  <a:srgbClr val="000000"/>
                </a:solidFill>
                <a:latin typeface="Calibri"/>
              </a:rPr>
              <a:t>R</a:t>
            </a:r>
            <a:r>
              <a:rPr kumimoji="0" lang="en-GB" sz="2000" b="0" i="0" u="none" strike="noStrike" kern="1200" cap="none" spc="0" normalizeH="0" baseline="0" noProof="0" dirty="0" err="1">
                <a:ln>
                  <a:noFill/>
                </a:ln>
                <a:solidFill>
                  <a:srgbClr val="000000"/>
                </a:solidFill>
                <a:effectLst/>
                <a:uLnTx/>
                <a:uFillTx/>
                <a:latin typeface="Calibri"/>
                <a:ea typeface="+mn-ea"/>
                <a:cs typeface="+mn-cs"/>
              </a:rPr>
              <a:t>eorganisation</a:t>
            </a:r>
            <a:r>
              <a:rPr kumimoji="0" lang="en-GB" sz="2000" b="0" i="0" u="none" strike="noStrike" kern="1200" cap="none" spc="0" normalizeH="0" baseline="0" noProof="0" dirty="0">
                <a:ln>
                  <a:noFill/>
                </a:ln>
                <a:solidFill>
                  <a:srgbClr val="000000"/>
                </a:solidFill>
                <a:effectLst/>
                <a:uLnTx/>
                <a:uFillTx/>
                <a:latin typeface="Calibri"/>
                <a:ea typeface="+mn-ea"/>
                <a:cs typeface="+mn-cs"/>
              </a:rPr>
              <a:t> (LGR) refers to the process of restructuring local councils, typically involving replacing existing two-tier (county and district) structures and or merging smaller existing unitary authorities into larger new single tier “unitary” authorities.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Calibri"/>
                <a:ea typeface="+mn-ea"/>
                <a:cs typeface="+mn-cs"/>
              </a:rPr>
              <a:t>In Greater Essex, proposals are still being developed but, if agreed by government, would see all 15 principal councils replaced with a yet to be agreed number of new unitary councils from April 2028.</a:t>
            </a:r>
          </a:p>
        </p:txBody>
      </p:sp>
    </p:spTree>
    <p:extLst>
      <p:ext uri="{BB962C8B-B14F-4D97-AF65-F5344CB8AC3E}">
        <p14:creationId xmlns:p14="http://schemas.microsoft.com/office/powerpoint/2010/main" val="1271821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F3DCF-C12F-4168-5B65-E51D5694AA5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D5F8949-0AD8-7EF5-73F5-556442414620}"/>
              </a:ext>
            </a:extLst>
          </p:cNvPr>
          <p:cNvPicPr>
            <a:picLocks noChangeAspect="1"/>
          </p:cNvPicPr>
          <p:nvPr/>
        </p:nvPicPr>
        <p:blipFill>
          <a:blip r:embed="rId3"/>
          <a:stretch>
            <a:fillRect/>
          </a:stretch>
        </p:blipFill>
        <p:spPr>
          <a:xfrm>
            <a:off x="327442" y="985224"/>
            <a:ext cx="11327002" cy="5708877"/>
          </a:xfrm>
          <a:prstGeom prst="rect">
            <a:avLst/>
          </a:prstGeom>
        </p:spPr>
      </p:pic>
      <p:sp>
        <p:nvSpPr>
          <p:cNvPr id="3" name="Rectangle 2">
            <a:extLst>
              <a:ext uri="{FF2B5EF4-FFF2-40B4-BE49-F238E27FC236}">
                <a16:creationId xmlns:a16="http://schemas.microsoft.com/office/drawing/2014/main" id="{5E381326-B186-386E-6D6B-4570FCFD00C9}"/>
              </a:ext>
            </a:extLst>
          </p:cNvPr>
          <p:cNvSpPr/>
          <p:nvPr/>
        </p:nvSpPr>
        <p:spPr>
          <a:xfrm>
            <a:off x="187628" y="1335017"/>
            <a:ext cx="5908372" cy="2624197"/>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7E3D031-5510-28C9-2E6A-767D17E9894D}"/>
              </a:ext>
            </a:extLst>
          </p:cNvPr>
          <p:cNvSpPr>
            <a:spLocks noGrp="1"/>
          </p:cNvSpPr>
          <p:nvPr>
            <p:ph type="title"/>
          </p:nvPr>
        </p:nvSpPr>
        <p:spPr>
          <a:xfrm>
            <a:off x="327442" y="0"/>
            <a:ext cx="11139054" cy="1325563"/>
          </a:xfrm>
        </p:spPr>
        <p:txBody>
          <a:bodyPr>
            <a:normAutofit/>
          </a:bodyPr>
          <a:lstStyle/>
          <a:p>
            <a:r>
              <a:rPr lang="en-GB" sz="3200" dirty="0"/>
              <a:t>Local Government Reorganisation</a:t>
            </a:r>
            <a:br>
              <a:rPr lang="en-GB" sz="3200" dirty="0"/>
            </a:br>
            <a:r>
              <a:rPr lang="en-GB" sz="3200" b="0" dirty="0"/>
              <a:t>Four business case options from Greater Essex</a:t>
            </a:r>
          </a:p>
        </p:txBody>
      </p:sp>
    </p:spTree>
    <p:extLst>
      <p:ext uri="{BB962C8B-B14F-4D97-AF65-F5344CB8AC3E}">
        <p14:creationId xmlns:p14="http://schemas.microsoft.com/office/powerpoint/2010/main" val="2133941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B9064-2E89-0083-E3E3-58AE8164352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7B28855-DAD3-26AE-8D2C-719FDF06BE57}"/>
              </a:ext>
            </a:extLst>
          </p:cNvPr>
          <p:cNvSpPr/>
          <p:nvPr/>
        </p:nvSpPr>
        <p:spPr>
          <a:xfrm>
            <a:off x="0" y="5436366"/>
            <a:ext cx="12192000" cy="14147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1D6A5B1-A167-AC0A-D7AA-48BE4954ECB7}"/>
              </a:ext>
            </a:extLst>
          </p:cNvPr>
          <p:cNvSpPr txBox="1">
            <a:spLocks/>
          </p:cNvSpPr>
          <p:nvPr/>
        </p:nvSpPr>
        <p:spPr>
          <a:xfrm>
            <a:off x="247381" y="116464"/>
            <a:ext cx="10614101" cy="572104"/>
          </a:xfrm>
          <a:prstGeom prst="rect">
            <a:avLst/>
          </a:prstGeom>
        </p:spPr>
        <p:txBody>
          <a:bodyPr lIns="91435" tIns="45718" rIns="91435" bIns="45718" anchor="t"/>
          <a:lstStyle>
            <a:defPPr>
              <a:defRPr lang="en-US"/>
            </a:defPPr>
            <a:lvl1pPr marL="0" algn="l" defTabSz="972007" rtl="0" eaLnBrk="1" latinLnBrk="0" hangingPunct="1">
              <a:lnSpc>
                <a:spcPct val="90000"/>
              </a:lnSpc>
              <a:spcBef>
                <a:spcPct val="0"/>
              </a:spcBef>
              <a:buNone/>
              <a:defRPr sz="1913" kern="1200">
                <a:solidFill>
                  <a:schemeClr val="tx1"/>
                </a:solidFill>
                <a:latin typeface="+mn-lt"/>
                <a:ea typeface="+mn-ea"/>
                <a:cs typeface="+mn-cs"/>
              </a:defRPr>
            </a:lvl1pPr>
            <a:lvl2pPr marL="486004" algn="l" defTabSz="972007" rtl="0" eaLnBrk="1" latinLnBrk="0" hangingPunct="1">
              <a:defRPr sz="1913" kern="1200">
                <a:solidFill>
                  <a:schemeClr val="tx1"/>
                </a:solidFill>
                <a:latin typeface="+mn-lt"/>
                <a:ea typeface="+mn-ea"/>
                <a:cs typeface="+mn-cs"/>
              </a:defRPr>
            </a:lvl2pPr>
            <a:lvl3pPr marL="972007" algn="l" defTabSz="972007" rtl="0" eaLnBrk="1" latinLnBrk="0" hangingPunct="1">
              <a:defRPr sz="1913" kern="1200">
                <a:solidFill>
                  <a:schemeClr val="tx1"/>
                </a:solidFill>
                <a:latin typeface="+mn-lt"/>
                <a:ea typeface="+mn-ea"/>
                <a:cs typeface="+mn-cs"/>
              </a:defRPr>
            </a:lvl3pPr>
            <a:lvl4pPr marL="1458011" algn="l" defTabSz="972007" rtl="0" eaLnBrk="1" latinLnBrk="0" hangingPunct="1">
              <a:defRPr sz="1913" kern="1200">
                <a:solidFill>
                  <a:schemeClr val="tx1"/>
                </a:solidFill>
                <a:latin typeface="+mn-lt"/>
                <a:ea typeface="+mn-ea"/>
                <a:cs typeface="+mn-cs"/>
              </a:defRPr>
            </a:lvl4pPr>
            <a:lvl5pPr marL="1944014" algn="l" defTabSz="972007" rtl="0" eaLnBrk="1" latinLnBrk="0" hangingPunct="1">
              <a:defRPr sz="1913" kern="1200">
                <a:solidFill>
                  <a:schemeClr val="tx1"/>
                </a:solidFill>
                <a:latin typeface="+mn-lt"/>
                <a:ea typeface="+mn-ea"/>
                <a:cs typeface="+mn-cs"/>
              </a:defRPr>
            </a:lvl5pPr>
            <a:lvl6pPr marL="2430018" algn="l" defTabSz="972007" rtl="0" eaLnBrk="1" latinLnBrk="0" hangingPunct="1">
              <a:defRPr sz="1913" kern="1200">
                <a:solidFill>
                  <a:schemeClr val="tx1"/>
                </a:solidFill>
                <a:latin typeface="+mn-lt"/>
                <a:ea typeface="+mn-ea"/>
                <a:cs typeface="+mn-cs"/>
              </a:defRPr>
            </a:lvl6pPr>
            <a:lvl7pPr marL="2916022" algn="l" defTabSz="972007" rtl="0" eaLnBrk="1" latinLnBrk="0" hangingPunct="1">
              <a:defRPr sz="1913" kern="1200">
                <a:solidFill>
                  <a:schemeClr val="tx1"/>
                </a:solidFill>
                <a:latin typeface="+mn-lt"/>
                <a:ea typeface="+mn-ea"/>
                <a:cs typeface="+mn-cs"/>
              </a:defRPr>
            </a:lvl7pPr>
            <a:lvl8pPr marL="3402025" algn="l" defTabSz="972007" rtl="0" eaLnBrk="1" latinLnBrk="0" hangingPunct="1">
              <a:defRPr sz="1913" kern="1200">
                <a:solidFill>
                  <a:schemeClr val="tx1"/>
                </a:solidFill>
                <a:latin typeface="+mn-lt"/>
                <a:ea typeface="+mn-ea"/>
                <a:cs typeface="+mn-cs"/>
              </a:defRPr>
            </a:lvl8pPr>
            <a:lvl9pPr marL="3888029" algn="l" defTabSz="972007" rtl="0" eaLnBrk="1" latinLnBrk="0" hangingPunct="1">
              <a:defRPr sz="1913" kern="1200">
                <a:solidFill>
                  <a:schemeClr val="tx1"/>
                </a:solidFill>
                <a:latin typeface="+mn-lt"/>
                <a:ea typeface="+mn-ea"/>
                <a:cs typeface="+mn-cs"/>
              </a:defRPr>
            </a:lvl9pPr>
          </a:lstStyle>
          <a:p>
            <a:pPr marL="0" marR="0" lvl="0" indent="0" algn="l" defTabSz="972007"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703F24"/>
                </a:solidFill>
                <a:effectLst/>
                <a:uLnTx/>
                <a:uFillTx/>
                <a:latin typeface="Barlow ExtraBold"/>
                <a:ea typeface="+mn-ea"/>
                <a:cs typeface="+mn-cs"/>
              </a:rPr>
              <a:t>Essex County Council’s proposal: </a:t>
            </a:r>
          </a:p>
          <a:p>
            <a:pPr marL="0" marR="0" lvl="0" indent="0" algn="l" defTabSz="972007" rtl="0" eaLnBrk="1" fontAlgn="auto" latinLnBrk="0" hangingPunct="1">
              <a:lnSpc>
                <a:spcPct val="90000"/>
              </a:lnSpc>
              <a:spcBef>
                <a:spcPct val="0"/>
              </a:spcBef>
              <a:spcAft>
                <a:spcPts val="0"/>
              </a:spcAft>
              <a:buClrTx/>
              <a:buSzTx/>
              <a:buFontTx/>
              <a:buNone/>
              <a:tabLst/>
              <a:defRPr/>
            </a:pPr>
            <a:r>
              <a:rPr kumimoji="0" lang="en-GB" sz="3200" i="0" u="none" strike="noStrike" kern="1200" cap="none" spc="0" normalizeH="0" baseline="0" noProof="0" dirty="0">
                <a:ln>
                  <a:noFill/>
                </a:ln>
                <a:solidFill>
                  <a:srgbClr val="703F24"/>
                </a:solidFill>
                <a:effectLst/>
                <a:uLnTx/>
                <a:uFillTx/>
                <a:latin typeface="Barlow" panose="00000500000000000000" pitchFamily="2" charset="0"/>
              </a:rPr>
              <a:t>Three New Councils for Greater Essex</a:t>
            </a:r>
            <a:endParaRPr kumimoji="0" lang="en-US" sz="3200" i="0" u="none" strike="noStrike" kern="1200" cap="none" spc="0" normalizeH="0" baseline="0" noProof="0" dirty="0">
              <a:ln>
                <a:noFill/>
              </a:ln>
              <a:solidFill>
                <a:srgbClr val="703F24"/>
              </a:solidFill>
              <a:effectLst/>
              <a:uLnTx/>
              <a:uFillTx/>
              <a:latin typeface="Barlow" panose="00000500000000000000" pitchFamily="2" charset="0"/>
            </a:endParaRPr>
          </a:p>
        </p:txBody>
      </p:sp>
      <p:pic>
        <p:nvPicPr>
          <p:cNvPr id="3" name="Picture 2" descr="A map of the united kingdom&#10;&#10;AI-generated content may be incorrect.">
            <a:extLst>
              <a:ext uri="{FF2B5EF4-FFF2-40B4-BE49-F238E27FC236}">
                <a16:creationId xmlns:a16="http://schemas.microsoft.com/office/drawing/2014/main" id="{04D9E714-645A-68B2-6E09-FA9AB9136B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604" y="1741006"/>
            <a:ext cx="3355770" cy="1452953"/>
          </a:xfrm>
          <a:prstGeom prst="rect">
            <a:avLst/>
          </a:prstGeom>
        </p:spPr>
      </p:pic>
      <p:pic>
        <p:nvPicPr>
          <p:cNvPr id="5" name="Picture 4" descr="A map of the united states&#10;&#10;AI-generated content may be incorrect.">
            <a:extLst>
              <a:ext uri="{FF2B5EF4-FFF2-40B4-BE49-F238E27FC236}">
                <a16:creationId xmlns:a16="http://schemas.microsoft.com/office/drawing/2014/main" id="{AD36BD0E-08BB-A068-DA1B-1B0D9D9154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5685" y="1579017"/>
            <a:ext cx="3161159" cy="1686348"/>
          </a:xfrm>
          <a:prstGeom prst="rect">
            <a:avLst/>
          </a:prstGeom>
        </p:spPr>
      </p:pic>
      <p:pic>
        <p:nvPicPr>
          <p:cNvPr id="7" name="Picture 6" descr="A map of the united states&#10;&#10;AI-generated content may be incorrect.">
            <a:extLst>
              <a:ext uri="{FF2B5EF4-FFF2-40B4-BE49-F238E27FC236}">
                <a16:creationId xmlns:a16="http://schemas.microsoft.com/office/drawing/2014/main" id="{6471DA4C-D121-C312-8FEA-068B28EC55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1598" y="1741006"/>
            <a:ext cx="3684904" cy="1338258"/>
          </a:xfrm>
          <a:prstGeom prst="rect">
            <a:avLst/>
          </a:prstGeom>
        </p:spPr>
      </p:pic>
      <p:sp>
        <p:nvSpPr>
          <p:cNvPr id="15" name="Flowchart: Process 14">
            <a:extLst>
              <a:ext uri="{FF2B5EF4-FFF2-40B4-BE49-F238E27FC236}">
                <a16:creationId xmlns:a16="http://schemas.microsoft.com/office/drawing/2014/main" id="{8153B46E-781E-5451-DFBD-4AB843493E26}"/>
              </a:ext>
            </a:extLst>
          </p:cNvPr>
          <p:cNvSpPr/>
          <p:nvPr/>
        </p:nvSpPr>
        <p:spPr>
          <a:xfrm>
            <a:off x="489389" y="1217490"/>
            <a:ext cx="3239985" cy="419100"/>
          </a:xfrm>
          <a:prstGeom prst="flowChartProcess">
            <a:avLst/>
          </a:prstGeom>
          <a:solidFill>
            <a:srgbClr val="729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Barlow" panose="00000500000000000000" pitchFamily="2" charset="0"/>
                <a:ea typeface="+mn-ea"/>
                <a:cs typeface="+mn-cs"/>
              </a:rPr>
              <a:t>North Essex Unitary</a:t>
            </a:r>
          </a:p>
        </p:txBody>
      </p:sp>
      <p:sp>
        <p:nvSpPr>
          <p:cNvPr id="16" name="Flowchart: Process 15">
            <a:extLst>
              <a:ext uri="{FF2B5EF4-FFF2-40B4-BE49-F238E27FC236}">
                <a16:creationId xmlns:a16="http://schemas.microsoft.com/office/drawing/2014/main" id="{1D4EAF97-1B31-D83C-07D5-A2EFC96691B8}"/>
              </a:ext>
            </a:extLst>
          </p:cNvPr>
          <p:cNvSpPr/>
          <p:nvPr/>
        </p:nvSpPr>
        <p:spPr>
          <a:xfrm>
            <a:off x="4306859" y="1217490"/>
            <a:ext cx="3239985" cy="419100"/>
          </a:xfrm>
          <a:prstGeom prst="flowChartProcess">
            <a:avLst/>
          </a:prstGeom>
          <a:solidFill>
            <a:srgbClr val="00A8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Barlow" panose="00000500000000000000" pitchFamily="2" charset="0"/>
                <a:ea typeface="+mn-ea"/>
                <a:cs typeface="+mn-cs"/>
              </a:rPr>
              <a:t>Mid Essex Unitary</a:t>
            </a:r>
          </a:p>
        </p:txBody>
      </p:sp>
      <p:sp>
        <p:nvSpPr>
          <p:cNvPr id="17" name="Flowchart: Process 16">
            <a:extLst>
              <a:ext uri="{FF2B5EF4-FFF2-40B4-BE49-F238E27FC236}">
                <a16:creationId xmlns:a16="http://schemas.microsoft.com/office/drawing/2014/main" id="{E5E0D6DD-F677-91B5-D6D3-A7AEDC415B15}"/>
              </a:ext>
            </a:extLst>
          </p:cNvPr>
          <p:cNvSpPr/>
          <p:nvPr/>
        </p:nvSpPr>
        <p:spPr>
          <a:xfrm>
            <a:off x="8124330" y="1217490"/>
            <a:ext cx="3279440" cy="419100"/>
          </a:xfrm>
          <a:prstGeom prst="flowChartProcess">
            <a:avLst/>
          </a:prstGeom>
          <a:solidFill>
            <a:srgbClr val="B83D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Barlow" panose="00000500000000000000" pitchFamily="2" charset="0"/>
                <a:ea typeface="+mn-ea"/>
                <a:cs typeface="+mn-cs"/>
              </a:rPr>
              <a:t>South Essex Unitary</a:t>
            </a:r>
          </a:p>
        </p:txBody>
      </p:sp>
      <p:sp>
        <p:nvSpPr>
          <p:cNvPr id="8" name="Rectangle 2">
            <a:extLst>
              <a:ext uri="{FF2B5EF4-FFF2-40B4-BE49-F238E27FC236}">
                <a16:creationId xmlns:a16="http://schemas.microsoft.com/office/drawing/2014/main" id="{740D63C3-D1C5-A435-C086-3806E5EBA88A}"/>
              </a:ext>
            </a:extLst>
          </p:cNvPr>
          <p:cNvSpPr>
            <a:spLocks noChangeArrowheads="1"/>
          </p:cNvSpPr>
          <p:nvPr/>
        </p:nvSpPr>
        <p:spPr bwMode="auto">
          <a:xfrm>
            <a:off x="247381" y="3455418"/>
            <a:ext cx="37240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1" i="0" u="none" strike="noStrike" kern="1200" cap="none" spc="0" normalizeH="0" baseline="0" noProof="0">
                <a:ln>
                  <a:noFill/>
                </a:ln>
                <a:solidFill>
                  <a:srgbClr val="5C5769"/>
                </a:solidFill>
                <a:effectLst/>
                <a:uLnTx/>
                <a:uFillTx/>
                <a:latin typeface="Barlow" panose="00000500000000000000" pitchFamily="2" charset="0"/>
                <a:ea typeface="+mn-ea"/>
                <a:cs typeface="+mn-cs"/>
              </a:rPr>
              <a:t>Geography: </a:t>
            </a:r>
            <a:r>
              <a:rPr kumimoji="0" lang="en-US" altLang="en-US" sz="1400" b="0" i="0" u="none" strike="noStrike" kern="1200" cap="none" spc="0" normalizeH="0" baseline="0" noProof="0">
                <a:ln>
                  <a:noFill/>
                </a:ln>
                <a:solidFill>
                  <a:srgbClr val="5C5769"/>
                </a:solidFill>
                <a:effectLst/>
                <a:uLnTx/>
                <a:uFillTx/>
                <a:latin typeface="Barlow" panose="00000500000000000000" pitchFamily="2" charset="0"/>
                <a:ea typeface="+mn-ea"/>
                <a:cs typeface="+mn-cs"/>
              </a:rPr>
              <a:t>Braintree, Colchester, Tendring, and Uttlesford.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1" i="0" u="none" strike="noStrike" kern="1200" cap="none" spc="0" normalizeH="0" baseline="0" noProof="0">
                <a:ln>
                  <a:noFill/>
                </a:ln>
                <a:solidFill>
                  <a:srgbClr val="5C5769"/>
                </a:solidFill>
                <a:effectLst/>
                <a:uLnTx/>
                <a:uFillTx/>
                <a:latin typeface="Barlow" panose="00000500000000000000" pitchFamily="2" charset="0"/>
                <a:ea typeface="+mn-ea"/>
                <a:cs typeface="+mn-cs"/>
              </a:rPr>
              <a:t>Population: </a:t>
            </a:r>
            <a:r>
              <a:rPr kumimoji="0" lang="en-US" altLang="en-US" sz="1400" b="0" i="0" u="none" strike="noStrike" kern="1200" cap="none" spc="0" normalizeH="0" baseline="0" noProof="0">
                <a:ln>
                  <a:noFill/>
                </a:ln>
                <a:solidFill>
                  <a:srgbClr val="5C5769"/>
                </a:solidFill>
                <a:effectLst/>
                <a:uLnTx/>
                <a:uFillTx/>
                <a:latin typeface="Barlow" panose="00000500000000000000" pitchFamily="2" charset="0"/>
                <a:ea typeface="+mn-ea"/>
                <a:cs typeface="+mn-cs"/>
              </a:rPr>
              <a:t>604,000; projected 10% growth by 2040</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1" i="0" u="none" strike="noStrike" kern="1200" cap="none" spc="0" normalizeH="0" baseline="0" noProof="0">
                <a:ln>
                  <a:noFill/>
                </a:ln>
                <a:solidFill>
                  <a:srgbClr val="5C5769"/>
                </a:solidFill>
                <a:effectLst/>
                <a:uLnTx/>
                <a:uFillTx/>
                <a:latin typeface="Barlow" panose="00000500000000000000" pitchFamily="2" charset="0"/>
                <a:ea typeface="+mn-ea"/>
                <a:cs typeface="+mn-cs"/>
              </a:rPr>
              <a:t>Economy: </a:t>
            </a:r>
            <a:r>
              <a:rPr kumimoji="0" lang="en-US" altLang="en-US" sz="1400" b="0" i="0" u="none" strike="noStrike" kern="1200" cap="none" spc="0" normalizeH="0" baseline="0" noProof="0">
                <a:ln>
                  <a:noFill/>
                </a:ln>
                <a:solidFill>
                  <a:srgbClr val="5C5769"/>
                </a:solidFill>
                <a:effectLst/>
                <a:uLnTx/>
                <a:uFillTx/>
                <a:latin typeface="Barlow" panose="00000500000000000000" pitchFamily="2" charset="0"/>
                <a:ea typeface="+mn-ea"/>
                <a:cs typeface="+mn-cs"/>
              </a:rPr>
              <a:t>£14.2bn GVA; 249,000 jobs.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1" i="0" u="none" strike="noStrike" kern="1200" cap="none" spc="0" normalizeH="0" baseline="0" noProof="0">
                <a:ln>
                  <a:noFill/>
                </a:ln>
                <a:solidFill>
                  <a:srgbClr val="5C5769"/>
                </a:solidFill>
                <a:effectLst/>
                <a:uLnTx/>
                <a:uFillTx/>
                <a:latin typeface="Barlow" panose="00000500000000000000" pitchFamily="2" charset="0"/>
                <a:ea typeface="+mn-ea"/>
                <a:cs typeface="+mn-cs"/>
              </a:rPr>
              <a:t>Transport links</a:t>
            </a:r>
            <a:r>
              <a:rPr kumimoji="0" lang="en-US" altLang="en-US" sz="1400" b="0" i="0" u="none" strike="noStrike" kern="1200" cap="none" spc="0" normalizeH="0" baseline="0" noProof="0">
                <a:ln>
                  <a:noFill/>
                </a:ln>
                <a:solidFill>
                  <a:srgbClr val="5C5769"/>
                </a:solidFill>
                <a:effectLst/>
                <a:uLnTx/>
                <a:uFillTx/>
                <a:latin typeface="Barlow" panose="00000500000000000000" pitchFamily="2" charset="0"/>
                <a:ea typeface="+mn-ea"/>
                <a:cs typeface="+mn-cs"/>
              </a:rPr>
              <a:t>: A120, A12, Stansted Airport, Harwich Port.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1" i="0" u="none" strike="noStrike" kern="1200" cap="none" spc="0" normalizeH="0" baseline="0" noProof="0">
                <a:ln>
                  <a:noFill/>
                </a:ln>
                <a:solidFill>
                  <a:srgbClr val="5C5769"/>
                </a:solidFill>
                <a:effectLst/>
                <a:uLnTx/>
                <a:uFillTx/>
                <a:latin typeface="Barlow" panose="00000500000000000000" pitchFamily="2" charset="0"/>
                <a:ea typeface="+mn-ea"/>
                <a:cs typeface="+mn-cs"/>
              </a:rPr>
              <a:t>Sector strengths: </a:t>
            </a:r>
            <a:r>
              <a:rPr kumimoji="0" lang="en-US" altLang="en-US" sz="1400" b="0" i="0" u="none" strike="noStrike" kern="1200" cap="none" spc="0" normalizeH="0" baseline="0" noProof="0">
                <a:ln>
                  <a:noFill/>
                </a:ln>
                <a:solidFill>
                  <a:srgbClr val="5C5769"/>
                </a:solidFill>
                <a:effectLst/>
                <a:uLnTx/>
                <a:uFillTx/>
                <a:latin typeface="Barlow" panose="00000500000000000000" pitchFamily="2" charset="0"/>
                <a:ea typeface="+mn-ea"/>
                <a:cs typeface="+mn-cs"/>
              </a:rPr>
              <a:t>clean energy, life sciences, digital tech, manufacturing, logistics, tourism.</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1" i="0" u="none" strike="noStrike" kern="1200" cap="none" spc="0" normalizeH="0" baseline="0" noProof="0">
                <a:ln>
                  <a:noFill/>
                </a:ln>
                <a:solidFill>
                  <a:srgbClr val="5C5769"/>
                </a:solidFill>
                <a:effectLst/>
                <a:uLnTx/>
                <a:uFillTx/>
                <a:latin typeface="Barlow" panose="00000500000000000000" pitchFamily="2" charset="0"/>
                <a:ea typeface="+mn-ea"/>
                <a:cs typeface="+mn-cs"/>
              </a:rPr>
              <a:t>Key growth sites</a:t>
            </a:r>
            <a:r>
              <a:rPr kumimoji="0" lang="en-US" altLang="en-US" sz="1400" b="0" i="0" u="none" strike="noStrike" kern="1200" cap="none" spc="0" normalizeH="0" baseline="0" noProof="0">
                <a:ln>
                  <a:noFill/>
                </a:ln>
                <a:solidFill>
                  <a:srgbClr val="5C5769"/>
                </a:solidFill>
                <a:effectLst/>
                <a:uLnTx/>
                <a:uFillTx/>
                <a:latin typeface="Barlow" panose="00000500000000000000" pitchFamily="2" charset="0"/>
                <a:ea typeface="+mn-ea"/>
                <a:cs typeface="+mn-cs"/>
              </a:rPr>
              <a:t>: Tendring-Colchester Garden Community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altLang="en-US" sz="1400" b="1" i="0" u="none" strike="noStrike" kern="1200" cap="none" spc="0" normalizeH="0" baseline="0" noProof="0">
                <a:ln>
                  <a:noFill/>
                </a:ln>
                <a:solidFill>
                  <a:srgbClr val="5C5769"/>
                </a:solidFill>
                <a:effectLst/>
                <a:uLnTx/>
                <a:uFillTx/>
                <a:latin typeface="Barlow" panose="00000500000000000000" pitchFamily="2" charset="0"/>
                <a:ea typeface="+mn-ea"/>
                <a:cs typeface="+mn-cs"/>
              </a:rPr>
              <a:t>Additional homes needed by 2040: </a:t>
            </a:r>
            <a:r>
              <a:rPr kumimoji="0" lang="en-GB" sz="1400" b="0" i="0" u="none" strike="noStrike" kern="1200" cap="none" spc="0" normalizeH="0" baseline="0" noProof="0">
                <a:ln>
                  <a:noFill/>
                </a:ln>
                <a:solidFill>
                  <a:srgbClr val="5C5769"/>
                </a:solidFill>
                <a:effectLst/>
                <a:uLnTx/>
                <a:uFillTx/>
                <a:latin typeface="Barlow" panose="00000500000000000000" pitchFamily="2" charset="0"/>
                <a:ea typeface="Times" panose="02020603050405020304" pitchFamily="18" charset="0"/>
                <a:cs typeface="Times New Roman" panose="02020603050405020304" pitchFamily="18" charset="0"/>
              </a:rPr>
              <a:t>64,000</a:t>
            </a:r>
            <a:endParaRPr kumimoji="0" lang="en-GB" altLang="en-US" sz="1400" b="1" i="0" u="none" strike="noStrike" kern="1200" cap="none" spc="0" normalizeH="0" baseline="0" noProof="0">
              <a:ln>
                <a:noFill/>
              </a:ln>
              <a:solidFill>
                <a:srgbClr val="5C5769"/>
              </a:solidFill>
              <a:effectLst/>
              <a:uLnTx/>
              <a:uFillTx/>
              <a:latin typeface="Barlow" panose="00000500000000000000" pitchFamily="2" charset="0"/>
              <a:ea typeface="+mn-ea"/>
              <a:cs typeface="+mn-cs"/>
            </a:endParaRPr>
          </a:p>
        </p:txBody>
      </p:sp>
      <p:sp>
        <p:nvSpPr>
          <p:cNvPr id="9" name="Rectangle 2">
            <a:extLst>
              <a:ext uri="{FF2B5EF4-FFF2-40B4-BE49-F238E27FC236}">
                <a16:creationId xmlns:a16="http://schemas.microsoft.com/office/drawing/2014/main" id="{F9AAA8A3-51AE-BC71-FF9D-16C02B14E2C0}"/>
              </a:ext>
            </a:extLst>
          </p:cNvPr>
          <p:cNvSpPr>
            <a:spLocks noChangeArrowheads="1"/>
          </p:cNvSpPr>
          <p:nvPr/>
        </p:nvSpPr>
        <p:spPr bwMode="auto">
          <a:xfrm>
            <a:off x="4104264" y="3243519"/>
            <a:ext cx="3724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1" i="0" u="none" strike="noStrike" kern="1200" cap="none" spc="0" normalizeH="0" baseline="0" noProof="0" dirty="0">
                <a:ln>
                  <a:noFill/>
                </a:ln>
                <a:solidFill>
                  <a:srgbClr val="5C5769"/>
                </a:solidFill>
                <a:effectLst/>
                <a:uLnTx/>
                <a:uFillTx/>
                <a:latin typeface="Barlow" panose="00000500000000000000" pitchFamily="2" charset="0"/>
                <a:ea typeface="+mn-ea"/>
                <a:cs typeface="+mn-cs"/>
              </a:rPr>
              <a:t>Geography: </a:t>
            </a:r>
            <a:r>
              <a:rPr kumimoji="0" lang="en-GB" altLang="en-US" sz="1400" b="0" i="0" u="none" strike="noStrike" kern="1200" cap="none" spc="0" normalizeH="0" baseline="0" noProof="0" dirty="0">
                <a:ln>
                  <a:noFill/>
                </a:ln>
                <a:solidFill>
                  <a:srgbClr val="5C5769"/>
                </a:solidFill>
                <a:effectLst/>
                <a:uLnTx/>
                <a:uFillTx/>
                <a:latin typeface="Barlow" panose="00000500000000000000" pitchFamily="2" charset="0"/>
                <a:ea typeface="+mn-ea"/>
                <a:cs typeface="+mn-cs"/>
              </a:rPr>
              <a:t>Brentwood, Chelmsford, Epping Forest, Harlow, and Maldon.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1" i="0" u="none" strike="noStrike" kern="1200" cap="none" spc="0" normalizeH="0" baseline="0" noProof="0" dirty="0">
                <a:ln>
                  <a:noFill/>
                </a:ln>
                <a:solidFill>
                  <a:srgbClr val="5C5769"/>
                </a:solidFill>
                <a:effectLst/>
                <a:uLnTx/>
                <a:uFillTx/>
                <a:latin typeface="Barlow" panose="00000500000000000000" pitchFamily="2" charset="0"/>
                <a:ea typeface="+mn-ea"/>
                <a:cs typeface="+mn-cs"/>
              </a:rPr>
              <a:t>Population: </a:t>
            </a:r>
            <a:r>
              <a:rPr kumimoji="0" lang="en-US" altLang="en-US" sz="1400" b="0" i="0" u="none" strike="noStrike" kern="1200" cap="none" spc="0" normalizeH="0" baseline="0" noProof="0" dirty="0">
                <a:ln>
                  <a:noFill/>
                </a:ln>
                <a:solidFill>
                  <a:srgbClr val="5C5769"/>
                </a:solidFill>
                <a:effectLst/>
                <a:uLnTx/>
                <a:uFillTx/>
                <a:latin typeface="Barlow" panose="00000500000000000000" pitchFamily="2" charset="0"/>
                <a:ea typeface="+mn-ea"/>
                <a:cs typeface="+mn-cs"/>
              </a:rPr>
              <a:t>564,000; projected 4% growth by 2040</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1" i="0" u="none" strike="noStrike" kern="1200" cap="none" spc="0" normalizeH="0" baseline="0" noProof="0" dirty="0">
                <a:ln>
                  <a:noFill/>
                </a:ln>
                <a:solidFill>
                  <a:srgbClr val="5C5769"/>
                </a:solidFill>
                <a:effectLst/>
                <a:uLnTx/>
                <a:uFillTx/>
                <a:latin typeface="Barlow" panose="00000500000000000000" pitchFamily="2" charset="0"/>
                <a:ea typeface="+mn-ea"/>
                <a:cs typeface="+mn-cs"/>
              </a:rPr>
              <a:t>Economy: </a:t>
            </a:r>
            <a:r>
              <a:rPr kumimoji="0" lang="en-US" altLang="en-US" sz="1400" b="0" i="0" u="none" strike="noStrike" kern="1200" cap="none" spc="0" normalizeH="0" baseline="0" noProof="0" dirty="0">
                <a:ln>
                  <a:noFill/>
                </a:ln>
                <a:solidFill>
                  <a:srgbClr val="5C5769"/>
                </a:solidFill>
                <a:effectLst/>
                <a:uLnTx/>
                <a:uFillTx/>
                <a:latin typeface="Barlow" panose="00000500000000000000" pitchFamily="2" charset="0"/>
                <a:ea typeface="+mn-ea"/>
                <a:cs typeface="+mn-cs"/>
              </a:rPr>
              <a:t>£17.6bn GVA; 259,000 jobs.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1" i="0" u="none" strike="noStrike" kern="1200" cap="none" spc="0" normalizeH="0" baseline="0" noProof="0" dirty="0">
                <a:ln>
                  <a:noFill/>
                </a:ln>
                <a:solidFill>
                  <a:srgbClr val="5C5769"/>
                </a:solidFill>
                <a:effectLst/>
                <a:uLnTx/>
                <a:uFillTx/>
                <a:latin typeface="Barlow" panose="00000500000000000000" pitchFamily="2" charset="0"/>
                <a:ea typeface="+mn-ea"/>
                <a:cs typeface="+mn-cs"/>
              </a:rPr>
              <a:t>Transport links</a:t>
            </a:r>
            <a:r>
              <a:rPr kumimoji="0" lang="en-US" altLang="en-US" sz="1400" b="0" i="0" u="none" strike="noStrike" kern="1200" cap="none" spc="0" normalizeH="0" baseline="0" noProof="0" dirty="0">
                <a:ln>
                  <a:noFill/>
                </a:ln>
                <a:solidFill>
                  <a:srgbClr val="5C5769"/>
                </a:solidFill>
                <a:effectLst/>
                <a:uLnTx/>
                <a:uFillTx/>
                <a:latin typeface="Barlow" panose="00000500000000000000" pitchFamily="2" charset="0"/>
                <a:ea typeface="+mn-ea"/>
                <a:cs typeface="+mn-cs"/>
              </a:rPr>
              <a:t>: </a:t>
            </a:r>
            <a:r>
              <a:rPr kumimoji="0" lang="en-GB" altLang="en-US" sz="1400" b="0" i="0" u="none" strike="noStrike" kern="1200" cap="none" spc="0" normalizeH="0" baseline="0" noProof="0" dirty="0">
                <a:ln>
                  <a:noFill/>
                </a:ln>
                <a:solidFill>
                  <a:srgbClr val="5C5769"/>
                </a:solidFill>
                <a:effectLst/>
                <a:uLnTx/>
                <a:uFillTx/>
                <a:latin typeface="Barlow" panose="00000500000000000000" pitchFamily="2" charset="0"/>
                <a:ea typeface="+mn-ea"/>
                <a:cs typeface="+mn-cs"/>
              </a:rPr>
              <a:t>A12 and M11 corridors  and Great Eastern Main Line.</a:t>
            </a:r>
            <a:endParaRPr kumimoji="0" lang="en-US" altLang="en-US" sz="1400" b="0" i="0" u="none" strike="noStrike" kern="1200" cap="none" spc="0" normalizeH="0" baseline="0" noProof="0" dirty="0">
              <a:ln>
                <a:noFill/>
              </a:ln>
              <a:solidFill>
                <a:srgbClr val="5C5769"/>
              </a:solidFill>
              <a:effectLst/>
              <a:uLnTx/>
              <a:uFillTx/>
              <a:latin typeface="Barlow" panose="00000500000000000000" pitchFamily="2"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1" i="0" u="none" strike="noStrike" kern="1200" cap="none" spc="0" normalizeH="0" baseline="0" noProof="0" dirty="0">
                <a:ln>
                  <a:noFill/>
                </a:ln>
                <a:solidFill>
                  <a:srgbClr val="5C5769"/>
                </a:solidFill>
                <a:effectLst/>
                <a:uLnTx/>
                <a:uFillTx/>
                <a:latin typeface="Barlow" panose="00000500000000000000" pitchFamily="2" charset="0"/>
                <a:ea typeface="+mn-ea"/>
                <a:cs typeface="+mn-cs"/>
              </a:rPr>
              <a:t>Sector strengths: </a:t>
            </a:r>
            <a:r>
              <a:rPr kumimoji="0" lang="en-US" altLang="en-US" sz="1400" b="0" i="0" u="none" strike="noStrike" kern="1200" cap="none" spc="0" normalizeH="0" baseline="0" noProof="0" dirty="0">
                <a:ln>
                  <a:noFill/>
                </a:ln>
                <a:solidFill>
                  <a:srgbClr val="5C5769"/>
                </a:solidFill>
                <a:effectLst/>
                <a:uLnTx/>
                <a:uFillTx/>
                <a:latin typeface="Barlow" panose="00000500000000000000" pitchFamily="2" charset="0"/>
                <a:ea typeface="+mn-ea"/>
                <a:cs typeface="+mn-cs"/>
              </a:rPr>
              <a:t>Life sciences, professional &amp; financial services, construction, digital technology.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1" i="0" u="none" strike="noStrike" kern="1200" cap="none" spc="0" normalizeH="0" baseline="0" noProof="0" dirty="0">
                <a:ln>
                  <a:noFill/>
                </a:ln>
                <a:solidFill>
                  <a:srgbClr val="5C5769"/>
                </a:solidFill>
                <a:effectLst/>
                <a:uLnTx/>
                <a:uFillTx/>
                <a:latin typeface="Barlow" panose="00000500000000000000" pitchFamily="2" charset="0"/>
                <a:ea typeface="+mn-ea"/>
                <a:cs typeface="+mn-cs"/>
              </a:rPr>
              <a:t>Key growth sites</a:t>
            </a:r>
            <a:r>
              <a:rPr kumimoji="0" lang="en-US" altLang="en-US" sz="1400" b="0" i="0" u="none" strike="noStrike" kern="1200" cap="none" spc="0" normalizeH="0" baseline="0" noProof="0" dirty="0">
                <a:ln>
                  <a:noFill/>
                </a:ln>
                <a:solidFill>
                  <a:srgbClr val="5C5769"/>
                </a:solidFill>
                <a:effectLst/>
                <a:uLnTx/>
                <a:uFillTx/>
                <a:latin typeface="Barlow" panose="00000500000000000000" pitchFamily="2" charset="0"/>
                <a:ea typeface="+mn-ea"/>
                <a:cs typeface="+mn-cs"/>
              </a:rPr>
              <a:t>: Chelmsford Garden Community, Harlow Gilston Garden Town, Dunton Hills Garden Village.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altLang="en-US" sz="1400" b="1" i="0" u="none" strike="noStrike" kern="1200" cap="none" spc="0" normalizeH="0" baseline="0" noProof="0" dirty="0">
                <a:ln>
                  <a:noFill/>
                </a:ln>
                <a:solidFill>
                  <a:srgbClr val="5C5769"/>
                </a:solidFill>
                <a:effectLst/>
                <a:uLnTx/>
                <a:uFillTx/>
                <a:latin typeface="Barlow" panose="00000500000000000000" pitchFamily="2" charset="0"/>
                <a:ea typeface="+mn-ea"/>
                <a:cs typeface="+mn-cs"/>
              </a:rPr>
              <a:t>Additional homes needed by 2040: </a:t>
            </a:r>
            <a:r>
              <a:rPr kumimoji="0" lang="en-GB" sz="1400" b="0" i="0" u="none" strike="noStrike" kern="1200" cap="none" spc="0" normalizeH="0" baseline="0" noProof="0" dirty="0">
                <a:ln>
                  <a:noFill/>
                </a:ln>
                <a:solidFill>
                  <a:srgbClr val="5C5769"/>
                </a:solidFill>
                <a:effectLst/>
                <a:uLnTx/>
                <a:uFillTx/>
                <a:latin typeface="Barlow" panose="00000500000000000000" pitchFamily="2" charset="0"/>
                <a:ea typeface="Times" panose="02020603050405020304" pitchFamily="18" charset="0"/>
                <a:cs typeface="Times New Roman" panose="02020603050405020304" pitchFamily="18" charset="0"/>
              </a:rPr>
              <a:t>67,000</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altLang="en-US" sz="1400" b="1" i="0" u="none" strike="noStrike" kern="1200" cap="none" spc="0" normalizeH="0" baseline="0" noProof="0" dirty="0">
              <a:ln>
                <a:noFill/>
              </a:ln>
              <a:solidFill>
                <a:srgbClr val="5C5769"/>
              </a:solidFill>
              <a:effectLst/>
              <a:uLnTx/>
              <a:uFillTx/>
              <a:latin typeface="Barlow" panose="00000500000000000000" pitchFamily="2" charset="0"/>
              <a:ea typeface="+mn-ea"/>
              <a:cs typeface="+mn-cs"/>
            </a:endParaRPr>
          </a:p>
        </p:txBody>
      </p:sp>
      <p:sp>
        <p:nvSpPr>
          <p:cNvPr id="11" name="Rectangle 2">
            <a:extLst>
              <a:ext uri="{FF2B5EF4-FFF2-40B4-BE49-F238E27FC236}">
                <a16:creationId xmlns:a16="http://schemas.microsoft.com/office/drawing/2014/main" id="{962F6AF0-9E12-BF5B-F13D-E4C409CB5933}"/>
              </a:ext>
            </a:extLst>
          </p:cNvPr>
          <p:cNvSpPr>
            <a:spLocks noChangeArrowheads="1"/>
          </p:cNvSpPr>
          <p:nvPr/>
        </p:nvSpPr>
        <p:spPr bwMode="auto">
          <a:xfrm>
            <a:off x="8094499" y="3157643"/>
            <a:ext cx="37240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1" i="0" u="none" strike="noStrike" kern="1200" cap="none" spc="0" normalizeH="0" baseline="0" noProof="0" dirty="0">
                <a:ln>
                  <a:noFill/>
                </a:ln>
                <a:solidFill>
                  <a:srgbClr val="5C5769"/>
                </a:solidFill>
                <a:effectLst/>
                <a:uLnTx/>
                <a:uFillTx/>
                <a:latin typeface="Barlow" panose="00000500000000000000" pitchFamily="2" charset="0"/>
                <a:ea typeface="+mn-ea"/>
                <a:cs typeface="+mn-cs"/>
              </a:rPr>
              <a:t>Geography: </a:t>
            </a:r>
            <a:r>
              <a:rPr kumimoji="0" lang="en-GB" altLang="en-US" sz="1400" b="0" i="0" u="none" strike="noStrike" kern="1200" cap="none" spc="0" normalizeH="0" baseline="0" noProof="0" dirty="0">
                <a:ln>
                  <a:noFill/>
                </a:ln>
                <a:solidFill>
                  <a:srgbClr val="5C5769"/>
                </a:solidFill>
                <a:effectLst/>
                <a:uLnTx/>
                <a:uFillTx/>
                <a:latin typeface="Barlow" panose="00000500000000000000" pitchFamily="2" charset="0"/>
                <a:ea typeface="+mn-ea"/>
                <a:cs typeface="+mn-cs"/>
              </a:rPr>
              <a:t>Basildon, Castle Point, Rochford, Southend, and Thurrock.</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1" i="0" u="none" strike="noStrike" kern="1200" cap="none" spc="0" normalizeH="0" baseline="0" noProof="0" dirty="0">
                <a:ln>
                  <a:noFill/>
                </a:ln>
                <a:solidFill>
                  <a:srgbClr val="5C5769"/>
                </a:solidFill>
                <a:effectLst/>
                <a:uLnTx/>
                <a:uFillTx/>
                <a:latin typeface="Barlow" panose="00000500000000000000" pitchFamily="2" charset="0"/>
                <a:ea typeface="+mn-ea"/>
                <a:cs typeface="+mn-cs"/>
              </a:rPr>
              <a:t>Population: </a:t>
            </a:r>
            <a:r>
              <a:rPr kumimoji="0" lang="en-US" altLang="en-US" sz="1400" b="0" i="0" u="none" strike="noStrike" kern="1200" cap="none" spc="0" normalizeH="0" baseline="0" noProof="0" dirty="0">
                <a:ln>
                  <a:noFill/>
                </a:ln>
                <a:solidFill>
                  <a:srgbClr val="5C5769"/>
                </a:solidFill>
                <a:effectLst/>
                <a:uLnTx/>
                <a:uFillTx/>
                <a:latin typeface="Barlow" panose="00000500000000000000" pitchFamily="2" charset="0"/>
                <a:ea typeface="+mn-ea"/>
                <a:cs typeface="+mn-cs"/>
              </a:rPr>
              <a:t>729,000; projected 10% growth by 2040</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1" i="0" u="none" strike="noStrike" kern="1200" cap="none" spc="0" normalizeH="0" baseline="0" noProof="0" dirty="0">
                <a:ln>
                  <a:noFill/>
                </a:ln>
                <a:solidFill>
                  <a:srgbClr val="5C5769"/>
                </a:solidFill>
                <a:effectLst/>
                <a:uLnTx/>
                <a:uFillTx/>
                <a:latin typeface="Barlow" panose="00000500000000000000" pitchFamily="2" charset="0"/>
                <a:ea typeface="+mn-ea"/>
                <a:cs typeface="+mn-cs"/>
              </a:rPr>
              <a:t>Economy: </a:t>
            </a:r>
            <a:r>
              <a:rPr kumimoji="0" lang="en-US" altLang="en-US" sz="1400" b="0" i="0" u="none" strike="noStrike" kern="1200" cap="none" spc="0" normalizeH="0" baseline="0" noProof="0" dirty="0">
                <a:ln>
                  <a:noFill/>
                </a:ln>
                <a:solidFill>
                  <a:srgbClr val="5C5769"/>
                </a:solidFill>
                <a:effectLst/>
                <a:uLnTx/>
                <a:uFillTx/>
                <a:latin typeface="Barlow" panose="00000500000000000000" pitchFamily="2" charset="0"/>
                <a:ea typeface="+mn-ea"/>
                <a:cs typeface="+mn-cs"/>
              </a:rPr>
              <a:t>£19.1bn GVA; 317,000 jobs.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1" i="0" u="none" strike="noStrike" kern="1200" cap="none" spc="0" normalizeH="0" baseline="0" noProof="0" dirty="0">
                <a:ln>
                  <a:noFill/>
                </a:ln>
                <a:solidFill>
                  <a:srgbClr val="5C5769"/>
                </a:solidFill>
                <a:effectLst/>
                <a:uLnTx/>
                <a:uFillTx/>
                <a:latin typeface="Barlow" panose="00000500000000000000" pitchFamily="2" charset="0"/>
                <a:ea typeface="+mn-ea"/>
                <a:cs typeface="+mn-cs"/>
              </a:rPr>
              <a:t>Transport links</a:t>
            </a:r>
            <a:r>
              <a:rPr kumimoji="0" lang="en-US" altLang="en-US" sz="1400" b="0" i="0" u="none" strike="noStrike" kern="1200" cap="none" spc="0" normalizeH="0" baseline="0" noProof="0" dirty="0">
                <a:ln>
                  <a:noFill/>
                </a:ln>
                <a:solidFill>
                  <a:srgbClr val="5C5769"/>
                </a:solidFill>
                <a:effectLst/>
                <a:uLnTx/>
                <a:uFillTx/>
                <a:latin typeface="Barlow" panose="00000500000000000000" pitchFamily="2" charset="0"/>
                <a:ea typeface="+mn-ea"/>
                <a:cs typeface="+mn-cs"/>
              </a:rPr>
              <a:t>: </a:t>
            </a:r>
            <a:r>
              <a:rPr kumimoji="0" lang="en-GB" altLang="en-US" sz="1400" b="0" i="0" u="none" strike="noStrike" kern="1200" cap="none" spc="0" normalizeH="0" baseline="0" noProof="0" dirty="0">
                <a:ln>
                  <a:noFill/>
                </a:ln>
                <a:solidFill>
                  <a:srgbClr val="5C5769"/>
                </a:solidFill>
                <a:effectLst/>
                <a:uLnTx/>
                <a:uFillTx/>
                <a:latin typeface="Barlow" panose="00000500000000000000" pitchFamily="2" charset="0"/>
                <a:ea typeface="+mn-ea"/>
                <a:cs typeface="+mn-cs"/>
              </a:rPr>
              <a:t>Thames Freeport, Southend Airport, A127, the A13 and the Essex Thameside rail corridor.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1" i="0" u="none" strike="noStrike" kern="1200" cap="none" spc="0" normalizeH="0" baseline="0" noProof="0" dirty="0">
                <a:ln>
                  <a:noFill/>
                </a:ln>
                <a:solidFill>
                  <a:srgbClr val="5C5769"/>
                </a:solidFill>
                <a:effectLst/>
                <a:uLnTx/>
                <a:uFillTx/>
                <a:latin typeface="Barlow" panose="00000500000000000000" pitchFamily="2" charset="0"/>
                <a:ea typeface="+mn-ea"/>
                <a:cs typeface="+mn-cs"/>
              </a:rPr>
              <a:t>Sector strengths: </a:t>
            </a:r>
            <a:r>
              <a:rPr kumimoji="0" lang="en-GB" altLang="en-US" sz="1400" b="0" i="0" u="none" strike="noStrike" kern="1200" cap="none" spc="0" normalizeH="0" baseline="0" noProof="0" dirty="0">
                <a:ln>
                  <a:noFill/>
                </a:ln>
                <a:solidFill>
                  <a:srgbClr val="5C5769"/>
                </a:solidFill>
                <a:effectLst/>
                <a:uLnTx/>
                <a:uFillTx/>
                <a:latin typeface="Barlow" panose="00000500000000000000" pitchFamily="2" charset="0"/>
                <a:ea typeface="+mn-ea"/>
                <a:cs typeface="+mn-cs"/>
              </a:rPr>
              <a:t>Logistics, construction, clean energy, advanced manufacturing</a:t>
            </a:r>
            <a:r>
              <a:rPr kumimoji="0" lang="en-US" altLang="en-US" sz="1400" b="0" i="0" u="none" strike="noStrike" kern="1200" cap="none" spc="0" normalizeH="0" baseline="0" noProof="0" dirty="0">
                <a:ln>
                  <a:noFill/>
                </a:ln>
                <a:solidFill>
                  <a:srgbClr val="5C5769"/>
                </a:solidFill>
                <a:effectLst/>
                <a:uLnTx/>
                <a:uFillTx/>
                <a:latin typeface="Barlow" panose="00000500000000000000" pitchFamily="2" charset="0"/>
                <a:ea typeface="+mn-ea"/>
                <a:cs typeface="+mn-cs"/>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1" i="0" u="none" strike="noStrike" kern="1200" cap="none" spc="0" normalizeH="0" baseline="0" noProof="0" dirty="0">
                <a:ln>
                  <a:noFill/>
                </a:ln>
                <a:solidFill>
                  <a:srgbClr val="5C5769"/>
                </a:solidFill>
                <a:effectLst/>
                <a:uLnTx/>
                <a:uFillTx/>
                <a:latin typeface="Barlow" panose="00000500000000000000" pitchFamily="2" charset="0"/>
                <a:ea typeface="+mn-ea"/>
                <a:cs typeface="+mn-cs"/>
              </a:rPr>
              <a:t>Key growth sites</a:t>
            </a:r>
            <a:r>
              <a:rPr kumimoji="0" lang="en-US" altLang="en-US" sz="1400" b="0" i="0" u="none" strike="noStrike" kern="1200" cap="none" spc="0" normalizeH="0" baseline="0" noProof="0" dirty="0">
                <a:ln>
                  <a:noFill/>
                </a:ln>
                <a:solidFill>
                  <a:srgbClr val="5C5769"/>
                </a:solidFill>
                <a:effectLst/>
                <a:uLnTx/>
                <a:uFillTx/>
                <a:latin typeface="Barlow" panose="00000500000000000000" pitchFamily="2" charset="0"/>
                <a:ea typeface="+mn-ea"/>
                <a:cs typeface="+mn-cs"/>
              </a:rPr>
              <a:t>: cross-boundary linkages with Dunton Hills Garden Village and other opportunities </a:t>
            </a:r>
            <a:r>
              <a:rPr kumimoji="0" lang="en-US" altLang="en-US" sz="1400" b="0" i="0" u="none" strike="noStrike" kern="1200" cap="none" spc="0" normalizeH="0" baseline="0" noProof="0">
                <a:ln>
                  <a:noFill/>
                </a:ln>
                <a:solidFill>
                  <a:srgbClr val="5C5769"/>
                </a:solidFill>
                <a:effectLst/>
                <a:uLnTx/>
                <a:uFillTx/>
                <a:latin typeface="Barlow" panose="00000500000000000000" pitchFamily="2" charset="0"/>
                <a:ea typeface="+mn-ea"/>
                <a:cs typeface="+mn-cs"/>
              </a:rPr>
              <a:t>being explored.</a:t>
            </a:r>
            <a:endParaRPr kumimoji="0" lang="en-US" altLang="en-US" sz="1400" b="0" i="0" u="none" strike="noStrike" kern="1200" cap="none" spc="0" normalizeH="0" baseline="0" noProof="0" dirty="0">
              <a:ln>
                <a:noFill/>
              </a:ln>
              <a:solidFill>
                <a:srgbClr val="5C5769"/>
              </a:solidFill>
              <a:effectLst/>
              <a:uLnTx/>
              <a:uFillTx/>
              <a:latin typeface="Barlow" panose="00000500000000000000" pitchFamily="2"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altLang="en-US" sz="1400" b="1" i="0" u="none" strike="noStrike" kern="1200" cap="none" spc="0" normalizeH="0" baseline="0" noProof="0" dirty="0">
                <a:ln>
                  <a:noFill/>
                </a:ln>
                <a:solidFill>
                  <a:srgbClr val="5C5769"/>
                </a:solidFill>
                <a:effectLst/>
                <a:uLnTx/>
                <a:uFillTx/>
                <a:latin typeface="Barlow" panose="00000500000000000000" pitchFamily="2" charset="0"/>
                <a:ea typeface="+mn-ea"/>
                <a:cs typeface="+mn-cs"/>
              </a:rPr>
              <a:t>Additional homes needed by 2040: </a:t>
            </a:r>
            <a:r>
              <a:rPr kumimoji="0" lang="en-GB" sz="1400" b="0" i="0" u="none" strike="noStrike" kern="1200" cap="none" spc="0" normalizeH="0" baseline="0" noProof="0" dirty="0">
                <a:ln>
                  <a:noFill/>
                </a:ln>
                <a:solidFill>
                  <a:srgbClr val="5C5769"/>
                </a:solidFill>
                <a:effectLst/>
                <a:uLnTx/>
                <a:uFillTx/>
                <a:latin typeface="Barlow" panose="00000500000000000000" pitchFamily="2" charset="0"/>
                <a:ea typeface="Times" panose="02020603050405020304" pitchFamily="18" charset="0"/>
                <a:cs typeface="Times New Roman" panose="02020603050405020304" pitchFamily="18" charset="0"/>
              </a:rPr>
              <a:t>77,000</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altLang="en-US" sz="1400" b="1" i="0" u="none" strike="noStrike" kern="1200" cap="none" spc="0" normalizeH="0" baseline="0" noProof="0" dirty="0">
              <a:ln>
                <a:noFill/>
              </a:ln>
              <a:solidFill>
                <a:srgbClr val="5C5769"/>
              </a:solidFill>
              <a:effectLst/>
              <a:uLnTx/>
              <a:uFillTx/>
              <a:latin typeface="Barlow" panose="00000500000000000000" pitchFamily="2" charset="0"/>
              <a:ea typeface="+mn-ea"/>
              <a:cs typeface="+mn-cs"/>
            </a:endParaRPr>
          </a:p>
        </p:txBody>
      </p:sp>
    </p:spTree>
    <p:extLst>
      <p:ext uri="{BB962C8B-B14F-4D97-AF65-F5344CB8AC3E}">
        <p14:creationId xmlns:p14="http://schemas.microsoft.com/office/powerpoint/2010/main" val="3007325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76C9F-7F28-A97D-00E3-580265B814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1E9382-37D1-353E-BC9E-D13ED8A74989}"/>
              </a:ext>
            </a:extLst>
          </p:cNvPr>
          <p:cNvSpPr txBox="1">
            <a:spLocks/>
          </p:cNvSpPr>
          <p:nvPr/>
        </p:nvSpPr>
        <p:spPr>
          <a:xfrm>
            <a:off x="287095" y="785445"/>
            <a:ext cx="10709151" cy="5673970"/>
          </a:xfrm>
        </p:spPr>
        <p:txBody>
          <a:bodyPr lIns="91435" tIns="45718" rIns="91435" bIns="45718" anchor="t"/>
          <a:lstStyle>
            <a:defPPr>
              <a:defRPr lang="en-US"/>
            </a:defPPr>
            <a:lvl1pPr marL="0" algn="l" defTabSz="972007" rtl="0" eaLnBrk="1" latinLnBrk="0" hangingPunct="1">
              <a:lnSpc>
                <a:spcPct val="90000"/>
              </a:lnSpc>
              <a:spcBef>
                <a:spcPct val="0"/>
              </a:spcBef>
              <a:buNone/>
              <a:defRPr sz="1913" kern="1200">
                <a:solidFill>
                  <a:schemeClr val="tx1"/>
                </a:solidFill>
                <a:latin typeface="+mn-lt"/>
                <a:ea typeface="+mn-ea"/>
                <a:cs typeface="+mn-cs"/>
              </a:defRPr>
            </a:lvl1pPr>
            <a:lvl2pPr marL="486004" algn="l" defTabSz="972007" rtl="0" eaLnBrk="1" latinLnBrk="0" hangingPunct="1">
              <a:defRPr sz="1913" kern="1200">
                <a:solidFill>
                  <a:schemeClr val="tx1"/>
                </a:solidFill>
                <a:latin typeface="+mn-lt"/>
                <a:ea typeface="+mn-ea"/>
                <a:cs typeface="+mn-cs"/>
              </a:defRPr>
            </a:lvl2pPr>
            <a:lvl3pPr marL="972007" algn="l" defTabSz="972007" rtl="0" eaLnBrk="1" latinLnBrk="0" hangingPunct="1">
              <a:defRPr sz="1913" kern="1200">
                <a:solidFill>
                  <a:schemeClr val="tx1"/>
                </a:solidFill>
                <a:latin typeface="+mn-lt"/>
                <a:ea typeface="+mn-ea"/>
                <a:cs typeface="+mn-cs"/>
              </a:defRPr>
            </a:lvl3pPr>
            <a:lvl4pPr marL="1458011" algn="l" defTabSz="972007" rtl="0" eaLnBrk="1" latinLnBrk="0" hangingPunct="1">
              <a:defRPr sz="1913" kern="1200">
                <a:solidFill>
                  <a:schemeClr val="tx1"/>
                </a:solidFill>
                <a:latin typeface="+mn-lt"/>
                <a:ea typeface="+mn-ea"/>
                <a:cs typeface="+mn-cs"/>
              </a:defRPr>
            </a:lvl4pPr>
            <a:lvl5pPr marL="1944014" algn="l" defTabSz="972007" rtl="0" eaLnBrk="1" latinLnBrk="0" hangingPunct="1">
              <a:defRPr sz="1913" kern="1200">
                <a:solidFill>
                  <a:schemeClr val="tx1"/>
                </a:solidFill>
                <a:latin typeface="+mn-lt"/>
                <a:ea typeface="+mn-ea"/>
                <a:cs typeface="+mn-cs"/>
              </a:defRPr>
            </a:lvl5pPr>
            <a:lvl6pPr marL="2430018" algn="l" defTabSz="972007" rtl="0" eaLnBrk="1" latinLnBrk="0" hangingPunct="1">
              <a:defRPr sz="1913" kern="1200">
                <a:solidFill>
                  <a:schemeClr val="tx1"/>
                </a:solidFill>
                <a:latin typeface="+mn-lt"/>
                <a:ea typeface="+mn-ea"/>
                <a:cs typeface="+mn-cs"/>
              </a:defRPr>
            </a:lvl6pPr>
            <a:lvl7pPr marL="2916022" algn="l" defTabSz="972007" rtl="0" eaLnBrk="1" latinLnBrk="0" hangingPunct="1">
              <a:defRPr sz="1913" kern="1200">
                <a:solidFill>
                  <a:schemeClr val="tx1"/>
                </a:solidFill>
                <a:latin typeface="+mn-lt"/>
                <a:ea typeface="+mn-ea"/>
                <a:cs typeface="+mn-cs"/>
              </a:defRPr>
            </a:lvl7pPr>
            <a:lvl8pPr marL="3402025" algn="l" defTabSz="972007" rtl="0" eaLnBrk="1" latinLnBrk="0" hangingPunct="1">
              <a:defRPr sz="1913" kern="1200">
                <a:solidFill>
                  <a:schemeClr val="tx1"/>
                </a:solidFill>
                <a:latin typeface="+mn-lt"/>
                <a:ea typeface="+mn-ea"/>
                <a:cs typeface="+mn-cs"/>
              </a:defRPr>
            </a:lvl8pPr>
            <a:lvl9pPr marL="3888029" algn="l" defTabSz="972007" rtl="0" eaLnBrk="1" latinLnBrk="0" hangingPunct="1">
              <a:defRPr sz="1913" kern="1200">
                <a:solidFill>
                  <a:schemeClr val="tx1"/>
                </a:solidFill>
                <a:latin typeface="+mn-lt"/>
                <a:ea typeface="+mn-ea"/>
                <a:cs typeface="+mn-cs"/>
              </a:defRPr>
            </a:lvl9pPr>
          </a:lstStyle>
          <a:p>
            <a:pPr marL="0" marR="0" lvl="0" indent="0" algn="l" defTabSz="972007" rtl="0" eaLnBrk="1" fontAlgn="auto" latinLnBrk="0" hangingPunct="1">
              <a:lnSpc>
                <a:spcPct val="90000"/>
              </a:lnSpc>
              <a:spcBef>
                <a:spcPct val="0"/>
              </a:spcBef>
              <a:spcAft>
                <a:spcPts val="0"/>
              </a:spcAft>
              <a:buClrTx/>
              <a:buSzTx/>
              <a:buFontTx/>
              <a:buNone/>
              <a:tabLst/>
              <a:defRPr sz="2000"/>
            </a:pPr>
            <a:endParaRPr kumimoji="0" lang="en-GB" sz="3198" b="0" i="0" u="none" strike="noStrike" kern="1200" cap="none" spc="0" normalizeH="0" baseline="0" noProof="0" dirty="0">
              <a:ln>
                <a:noFill/>
              </a:ln>
              <a:solidFill>
                <a:srgbClr val="FFFFFF"/>
              </a:solidFill>
              <a:effectLst/>
              <a:uLnTx/>
              <a:uFillTx/>
              <a:latin typeface="Barlow ExtraBold"/>
              <a:ea typeface="+mn-ea"/>
              <a:cs typeface="+mn-cs"/>
            </a:endParaRPr>
          </a:p>
          <a:p>
            <a:pPr marL="0" marR="0" lvl="0" indent="0" algn="l" defTabSz="972007" rtl="0" eaLnBrk="1" fontAlgn="auto" latinLnBrk="0" hangingPunct="1">
              <a:lnSpc>
                <a:spcPct val="90000"/>
              </a:lnSpc>
              <a:spcBef>
                <a:spcPct val="0"/>
              </a:spcBef>
              <a:spcAft>
                <a:spcPts val="0"/>
              </a:spcAft>
              <a:buClrTx/>
              <a:buSzTx/>
              <a:buFontTx/>
              <a:buNone/>
              <a:tabLst/>
              <a:defRPr sz="2000"/>
            </a:pPr>
            <a:endParaRPr kumimoji="0" lang="en-GB" sz="3198" b="0" i="0" u="none" strike="noStrike" kern="1200" cap="none" spc="0" normalizeH="0" baseline="0" noProof="0" dirty="0">
              <a:ln>
                <a:noFill/>
              </a:ln>
              <a:solidFill>
                <a:srgbClr val="FFFFFF"/>
              </a:solidFill>
              <a:effectLst/>
              <a:uLnTx/>
              <a:uFillTx/>
              <a:latin typeface="Barlow ExtraBold"/>
              <a:ea typeface="+mn-ea"/>
              <a:cs typeface="+mn-cs"/>
            </a:endParaRPr>
          </a:p>
          <a:p>
            <a:pPr marL="514350" marR="0" lvl="0" indent="-514350" algn="l" defTabSz="972007" rtl="0" eaLnBrk="1" fontAlgn="auto" latinLnBrk="0" hangingPunct="1">
              <a:lnSpc>
                <a:spcPct val="90000"/>
              </a:lnSpc>
              <a:spcBef>
                <a:spcPct val="0"/>
              </a:spcBef>
              <a:spcAft>
                <a:spcPts val="0"/>
              </a:spcAft>
              <a:buClrTx/>
              <a:buSzTx/>
              <a:buFont typeface="Arial" panose="020B0604020202020204" pitchFamily="34" charset="0"/>
              <a:buChar char="•"/>
              <a:tabLst/>
              <a:defRPr sz="2000"/>
            </a:pPr>
            <a:r>
              <a:rPr kumimoji="0" lang="en-GB" sz="2800" b="0" i="0" u="none" strike="noStrike" kern="1200" cap="none" spc="0" normalizeH="0" baseline="0" noProof="0" dirty="0">
                <a:ln>
                  <a:noFill/>
                </a:ln>
                <a:solidFill>
                  <a:srgbClr val="FFFFFF"/>
                </a:solidFill>
                <a:effectLst/>
                <a:uLnTx/>
                <a:uFillTx/>
                <a:latin typeface="Barlow"/>
                <a:ea typeface="+mn-ea"/>
                <a:cs typeface="+mn-cs"/>
              </a:rPr>
              <a:t>Aligned to real economic geographies (North, Mid, South Essex) </a:t>
            </a:r>
            <a:endParaRPr kumimoji="0" lang="en-GB" sz="1800" b="0" i="1" u="none" strike="noStrike" kern="1200" cap="none" spc="0" normalizeH="0" baseline="0" noProof="0" dirty="0">
              <a:ln>
                <a:noFill/>
              </a:ln>
              <a:solidFill>
                <a:srgbClr val="FFFFFF"/>
              </a:solidFill>
              <a:effectLst/>
              <a:uLnTx/>
              <a:uFillTx/>
              <a:latin typeface="Barlow"/>
              <a:ea typeface="+mn-ea"/>
              <a:cs typeface="+mn-cs"/>
            </a:endParaRPr>
          </a:p>
          <a:p>
            <a:pPr marL="457200" marR="0" lvl="0" indent="-457200" algn="l" defTabSz="972007" rtl="0" eaLnBrk="1" fontAlgn="auto" latinLnBrk="0" hangingPunct="1">
              <a:lnSpc>
                <a:spcPct val="90000"/>
              </a:lnSpc>
              <a:spcBef>
                <a:spcPct val="0"/>
              </a:spcBef>
              <a:spcAft>
                <a:spcPts val="0"/>
              </a:spcAft>
              <a:buClrTx/>
              <a:buSzTx/>
              <a:buFont typeface="Arial" panose="020B0604020202020204" pitchFamily="34" charset="0"/>
              <a:buChar char="•"/>
              <a:tabLst/>
              <a:defRPr sz="2000"/>
            </a:pPr>
            <a:endParaRPr kumimoji="0" lang="en-GB" sz="2800" b="0" i="0" u="none" strike="noStrike" kern="1200" cap="none" spc="0" normalizeH="0" baseline="0" noProof="0" dirty="0">
              <a:ln>
                <a:noFill/>
              </a:ln>
              <a:solidFill>
                <a:srgbClr val="FFFFFF"/>
              </a:solidFill>
              <a:effectLst/>
              <a:uLnTx/>
              <a:uFillTx/>
              <a:latin typeface="Barlow" pitchFamily="2" charset="77"/>
              <a:ea typeface="+mn-ea"/>
              <a:cs typeface="+mn-cs"/>
            </a:endParaRPr>
          </a:p>
          <a:p>
            <a:pPr marL="514350" marR="0" lvl="0" indent="-514350" algn="l" defTabSz="972007" rtl="0" eaLnBrk="1" fontAlgn="auto" latinLnBrk="0" hangingPunct="1">
              <a:lnSpc>
                <a:spcPct val="90000"/>
              </a:lnSpc>
              <a:spcBef>
                <a:spcPct val="0"/>
              </a:spcBef>
              <a:spcAft>
                <a:spcPts val="0"/>
              </a:spcAft>
              <a:buClrTx/>
              <a:buSzTx/>
              <a:buFont typeface="Arial" panose="020B0604020202020204" pitchFamily="34" charset="0"/>
              <a:buChar char="•"/>
              <a:tabLst/>
              <a:defRPr sz="2000"/>
            </a:pPr>
            <a:r>
              <a:rPr kumimoji="0" lang="en-GB" sz="2800" b="0" i="0" u="none" strike="noStrike" kern="1200" cap="none" spc="0" normalizeH="0" baseline="0" noProof="0" dirty="0">
                <a:ln>
                  <a:noFill/>
                </a:ln>
                <a:solidFill>
                  <a:srgbClr val="FFFFFF"/>
                </a:solidFill>
                <a:effectLst/>
                <a:uLnTx/>
                <a:uFillTx/>
                <a:latin typeface="Barlow"/>
                <a:ea typeface="+mn-ea"/>
                <a:cs typeface="+mn-cs"/>
              </a:rPr>
              <a:t>Balanced size, strength &amp; resilience</a:t>
            </a:r>
          </a:p>
          <a:p>
            <a:pPr marL="457200" marR="0" lvl="0" indent="-457200" algn="l" defTabSz="972007" rtl="0" eaLnBrk="1" fontAlgn="auto" latinLnBrk="0" hangingPunct="1">
              <a:lnSpc>
                <a:spcPct val="90000"/>
              </a:lnSpc>
              <a:spcBef>
                <a:spcPct val="0"/>
              </a:spcBef>
              <a:spcAft>
                <a:spcPts val="0"/>
              </a:spcAft>
              <a:buClrTx/>
              <a:buSzTx/>
              <a:buFont typeface="Arial" panose="020B0604020202020204" pitchFamily="34" charset="0"/>
              <a:buChar char="•"/>
              <a:tabLst/>
              <a:defRPr sz="2000"/>
            </a:pPr>
            <a:endParaRPr kumimoji="0" lang="en-GB" sz="2800" b="0" i="0" u="none" strike="noStrike" kern="1200" cap="none" spc="0" normalizeH="0" baseline="0" noProof="0" dirty="0">
              <a:ln>
                <a:noFill/>
              </a:ln>
              <a:solidFill>
                <a:srgbClr val="FFFFFF"/>
              </a:solidFill>
              <a:effectLst/>
              <a:uLnTx/>
              <a:uFillTx/>
              <a:latin typeface="Barlow" pitchFamily="2" charset="77"/>
              <a:ea typeface="+mn-ea"/>
              <a:cs typeface="+mn-cs"/>
            </a:endParaRPr>
          </a:p>
          <a:p>
            <a:pPr marL="514350" marR="0" lvl="0" indent="-514350" algn="l" defTabSz="972007" rtl="0" eaLnBrk="1" fontAlgn="auto" latinLnBrk="0" hangingPunct="1">
              <a:lnSpc>
                <a:spcPct val="90000"/>
              </a:lnSpc>
              <a:spcBef>
                <a:spcPct val="0"/>
              </a:spcBef>
              <a:spcAft>
                <a:spcPts val="0"/>
              </a:spcAft>
              <a:buClrTx/>
              <a:buSzTx/>
              <a:buFont typeface="Arial" panose="020B0604020202020204" pitchFamily="34" charset="0"/>
              <a:buChar char="•"/>
              <a:tabLst/>
              <a:defRPr sz="2000"/>
            </a:pPr>
            <a:r>
              <a:rPr kumimoji="0" lang="en-GB" sz="2800" b="0" i="0" u="none" strike="noStrike" kern="1200" cap="none" spc="0" normalizeH="0" baseline="0" noProof="0" dirty="0">
                <a:ln>
                  <a:noFill/>
                </a:ln>
                <a:solidFill>
                  <a:srgbClr val="FFFFFF"/>
                </a:solidFill>
                <a:effectLst/>
                <a:uLnTx/>
                <a:uFillTx/>
                <a:latin typeface="Barlow"/>
                <a:ea typeface="+mn-ea"/>
                <a:cs typeface="+mn-cs"/>
              </a:rPr>
              <a:t>£387m savings by 2040 – payback in 2.7 years</a:t>
            </a:r>
          </a:p>
          <a:p>
            <a:pPr marL="457200" marR="0" lvl="0" indent="-457200" algn="l" defTabSz="972007" rtl="0" eaLnBrk="1" fontAlgn="auto" latinLnBrk="0" hangingPunct="1">
              <a:lnSpc>
                <a:spcPct val="90000"/>
              </a:lnSpc>
              <a:spcBef>
                <a:spcPct val="0"/>
              </a:spcBef>
              <a:spcAft>
                <a:spcPts val="0"/>
              </a:spcAft>
              <a:buClrTx/>
              <a:buSzTx/>
              <a:buFont typeface="Arial" panose="020B0604020202020204" pitchFamily="34" charset="0"/>
              <a:buChar char="•"/>
              <a:tabLst/>
              <a:defRPr sz="2000"/>
            </a:pPr>
            <a:endParaRPr kumimoji="0" lang="en-GB" sz="2800" b="0" i="0" u="none" strike="noStrike" kern="1200" cap="none" spc="0" normalizeH="0" baseline="0" noProof="0" dirty="0">
              <a:ln>
                <a:noFill/>
              </a:ln>
              <a:solidFill>
                <a:srgbClr val="FFFFFF"/>
              </a:solidFill>
              <a:effectLst/>
              <a:uLnTx/>
              <a:uFillTx/>
              <a:latin typeface="Barlow" pitchFamily="2" charset="77"/>
              <a:ea typeface="+mn-ea"/>
              <a:cs typeface="+mn-cs"/>
            </a:endParaRPr>
          </a:p>
          <a:p>
            <a:pPr marL="514350" marR="0" lvl="0" indent="-514350" algn="l" defTabSz="972007" rtl="0" eaLnBrk="1" fontAlgn="auto" latinLnBrk="0" hangingPunct="1">
              <a:lnSpc>
                <a:spcPct val="90000"/>
              </a:lnSpc>
              <a:spcBef>
                <a:spcPct val="0"/>
              </a:spcBef>
              <a:spcAft>
                <a:spcPts val="0"/>
              </a:spcAft>
              <a:buClrTx/>
              <a:buSzTx/>
              <a:buFont typeface="Arial" panose="020B0604020202020204" pitchFamily="34" charset="0"/>
              <a:buChar char="•"/>
              <a:tabLst/>
              <a:defRPr sz="2000"/>
            </a:pPr>
            <a:r>
              <a:rPr kumimoji="0" lang="en-GB" sz="2800" b="0" i="0" u="none" strike="noStrike" kern="1200" cap="none" spc="0" normalizeH="0" baseline="0" noProof="0" dirty="0">
                <a:ln>
                  <a:noFill/>
                </a:ln>
                <a:solidFill>
                  <a:srgbClr val="FFFFFF"/>
                </a:solidFill>
                <a:effectLst/>
                <a:uLnTx/>
                <a:uFillTx/>
                <a:latin typeface="Barlow"/>
                <a:ea typeface="+mn-ea"/>
                <a:cs typeface="+mn-cs"/>
              </a:rPr>
              <a:t>Less disruption, lower risk, quicker transition</a:t>
            </a:r>
          </a:p>
          <a:p>
            <a:pPr marL="514350" marR="0" lvl="0" indent="-514350" algn="l" defTabSz="972007" rtl="0" eaLnBrk="1" fontAlgn="auto" latinLnBrk="0" hangingPunct="1">
              <a:lnSpc>
                <a:spcPct val="90000"/>
              </a:lnSpc>
              <a:spcBef>
                <a:spcPct val="0"/>
              </a:spcBef>
              <a:spcAft>
                <a:spcPts val="0"/>
              </a:spcAft>
              <a:buClrTx/>
              <a:buSzTx/>
              <a:buFont typeface="Arial" panose="020B0604020202020204" pitchFamily="34" charset="0"/>
              <a:buChar char="•"/>
              <a:tabLst/>
              <a:defRPr sz="2000"/>
            </a:pPr>
            <a:endParaRPr kumimoji="0" lang="en-GB" sz="2800" b="0" i="0" u="none" strike="noStrike" kern="1200" cap="none" spc="0" normalizeH="0" baseline="0" noProof="0" dirty="0">
              <a:ln>
                <a:noFill/>
              </a:ln>
              <a:solidFill>
                <a:srgbClr val="FFFFFF"/>
              </a:solidFill>
              <a:effectLst/>
              <a:uLnTx/>
              <a:uFillTx/>
              <a:latin typeface="Barlow" pitchFamily="2" charset="77"/>
              <a:ea typeface="+mn-ea"/>
              <a:cs typeface="+mn-cs"/>
            </a:endParaRPr>
          </a:p>
          <a:p>
            <a:pPr marL="0" marR="0" lvl="0" indent="0" algn="l" defTabSz="972007" rtl="0" eaLnBrk="1" fontAlgn="auto" latinLnBrk="0" hangingPunct="1">
              <a:lnSpc>
                <a:spcPct val="90000"/>
              </a:lnSpc>
              <a:spcBef>
                <a:spcPct val="0"/>
              </a:spcBef>
              <a:spcAft>
                <a:spcPts val="0"/>
              </a:spcAft>
              <a:buClrTx/>
              <a:buSzTx/>
              <a:buFontTx/>
              <a:buNone/>
              <a:tabLst/>
              <a:defRPr sz="2000"/>
            </a:pPr>
            <a:endParaRPr kumimoji="0" lang="en-GB" sz="2000" b="0" i="0" u="none" strike="noStrike" kern="1200" cap="none" spc="0" normalizeH="0" baseline="0" noProof="0" dirty="0">
              <a:ln>
                <a:noFill/>
              </a:ln>
              <a:solidFill>
                <a:srgbClr val="FFFFFF"/>
              </a:solidFill>
              <a:effectLst/>
              <a:uLnTx/>
              <a:uFillTx/>
              <a:latin typeface="Barlow" pitchFamily="2" charset="77"/>
              <a:ea typeface="+mn-ea"/>
              <a:cs typeface="+mn-cs"/>
            </a:endParaRPr>
          </a:p>
          <a:p>
            <a:pPr marL="0" marR="0" lvl="0" indent="0" algn="l" defTabSz="972007" rtl="0" eaLnBrk="1" fontAlgn="auto" latinLnBrk="0" hangingPunct="1">
              <a:lnSpc>
                <a:spcPct val="90000"/>
              </a:lnSpc>
              <a:spcBef>
                <a:spcPct val="0"/>
              </a:spcBef>
              <a:spcAft>
                <a:spcPts val="0"/>
              </a:spcAft>
              <a:buClrTx/>
              <a:buSzTx/>
              <a:buFontTx/>
              <a:buNone/>
              <a:tabLst/>
              <a:defRPr sz="2000"/>
            </a:pPr>
            <a:r>
              <a:rPr kumimoji="0" lang="en-GB" sz="2000" b="0" i="0" u="none" strike="noStrike" kern="1200" cap="none" spc="0" normalizeH="0" baseline="0" noProof="0" dirty="0">
                <a:ln>
                  <a:noFill/>
                </a:ln>
                <a:solidFill>
                  <a:srgbClr val="FFFFFF"/>
                </a:solidFill>
                <a:effectLst/>
                <a:uLnTx/>
                <a:uFillTx/>
                <a:latin typeface="Barlow"/>
                <a:ea typeface="+mn-ea"/>
                <a:cs typeface="+mn-cs"/>
              </a:rPr>
              <a:t>Any more than three unitaries…</a:t>
            </a:r>
          </a:p>
          <a:p>
            <a:pPr marL="342900" marR="0" lvl="0" indent="-342900" algn="l" defTabSz="972007" rtl="0" eaLnBrk="1" fontAlgn="auto" latinLnBrk="0" hangingPunct="1">
              <a:lnSpc>
                <a:spcPct val="90000"/>
              </a:lnSpc>
              <a:spcBef>
                <a:spcPct val="0"/>
              </a:spcBef>
              <a:spcAft>
                <a:spcPts val="0"/>
              </a:spcAft>
              <a:buClrTx/>
              <a:buSzTx/>
              <a:buFont typeface="Arial" panose="020B0604020202020204" pitchFamily="34" charset="0"/>
              <a:buChar char="•"/>
              <a:tabLst/>
              <a:defRPr sz="2000"/>
            </a:pPr>
            <a:r>
              <a:rPr kumimoji="0" lang="en-GB" sz="2000" b="0" i="0" u="none" strike="noStrike" kern="1200" cap="none" spc="0" normalizeH="0" baseline="0" noProof="0" dirty="0">
                <a:ln>
                  <a:noFill/>
                </a:ln>
                <a:solidFill>
                  <a:srgbClr val="FFFFFF"/>
                </a:solidFill>
                <a:effectLst/>
                <a:uLnTx/>
                <a:uFillTx/>
                <a:latin typeface="Barlow"/>
                <a:ea typeface="+mn-ea"/>
                <a:cs typeface="+mn-cs"/>
              </a:rPr>
              <a:t>Higher costs, diluted capacity</a:t>
            </a:r>
            <a:endParaRPr kumimoji="0" lang="en-GB" sz="2000" b="0" i="0" u="none" strike="noStrike" kern="1200" cap="none" spc="0" normalizeH="0" baseline="0" noProof="0" dirty="0">
              <a:ln>
                <a:noFill/>
              </a:ln>
              <a:solidFill>
                <a:srgbClr val="FFFFFF"/>
              </a:solidFill>
              <a:effectLst/>
              <a:uLnTx/>
              <a:uFillTx/>
              <a:latin typeface="Barlow" pitchFamily="2" charset="77"/>
              <a:ea typeface="+mn-ea"/>
              <a:cs typeface="+mn-cs"/>
            </a:endParaRPr>
          </a:p>
          <a:p>
            <a:pPr marL="342900" marR="0" lvl="0" indent="-342900" algn="l" defTabSz="972007" rtl="0" eaLnBrk="1" fontAlgn="auto" latinLnBrk="0" hangingPunct="1">
              <a:lnSpc>
                <a:spcPct val="90000"/>
              </a:lnSpc>
              <a:spcBef>
                <a:spcPct val="0"/>
              </a:spcBef>
              <a:spcAft>
                <a:spcPts val="0"/>
              </a:spcAft>
              <a:buClrTx/>
              <a:buSzTx/>
              <a:buFont typeface="Arial" panose="020B0604020202020204" pitchFamily="34" charset="0"/>
              <a:buChar char="•"/>
              <a:tabLst/>
              <a:defRPr sz="2000"/>
            </a:pPr>
            <a:r>
              <a:rPr kumimoji="0" lang="en-GB" sz="2000" b="0" i="0" u="none" strike="noStrike" kern="1200" cap="none" spc="0" normalizeH="0" baseline="0" noProof="0" dirty="0">
                <a:ln>
                  <a:noFill/>
                </a:ln>
                <a:solidFill>
                  <a:srgbClr val="FFFFFF"/>
                </a:solidFill>
                <a:effectLst/>
                <a:uLnTx/>
                <a:uFillTx/>
                <a:latin typeface="Barlow"/>
                <a:ea typeface="+mn-ea"/>
                <a:cs typeface="+mn-cs"/>
              </a:rPr>
              <a:t>More complexity, slower growth</a:t>
            </a:r>
          </a:p>
          <a:p>
            <a:pPr marL="342900" marR="0" lvl="0" indent="-342900" algn="l" defTabSz="972007" rtl="0" eaLnBrk="1" fontAlgn="auto" latinLnBrk="0" hangingPunct="1">
              <a:lnSpc>
                <a:spcPct val="90000"/>
              </a:lnSpc>
              <a:spcBef>
                <a:spcPct val="0"/>
              </a:spcBef>
              <a:spcAft>
                <a:spcPts val="0"/>
              </a:spcAft>
              <a:buClrTx/>
              <a:buSzTx/>
              <a:buFont typeface="Arial" panose="020B0604020202020204" pitchFamily="34" charset="0"/>
              <a:buChar char="•"/>
              <a:tabLst/>
              <a:defRPr sz="2000"/>
            </a:pPr>
            <a:r>
              <a:rPr kumimoji="0" lang="en-GB" sz="2000" b="0" i="0" u="none" strike="noStrike" kern="1200" cap="none" spc="0" normalizeH="0" baseline="0" noProof="0" dirty="0">
                <a:ln>
                  <a:noFill/>
                </a:ln>
                <a:solidFill>
                  <a:srgbClr val="FFFFFF"/>
                </a:solidFill>
                <a:effectLst/>
                <a:uLnTx/>
                <a:uFillTx/>
                <a:latin typeface="Barlow"/>
                <a:ea typeface="+mn-ea"/>
                <a:cs typeface="+mn-cs"/>
              </a:rPr>
              <a:t>Mayor works with a fragmented, unstable system</a:t>
            </a:r>
          </a:p>
          <a:p>
            <a:pPr marL="514350" marR="0" lvl="0" indent="-514350" algn="l" defTabSz="972007" rtl="0" eaLnBrk="1" fontAlgn="auto" latinLnBrk="0" hangingPunct="1">
              <a:lnSpc>
                <a:spcPct val="90000"/>
              </a:lnSpc>
              <a:spcBef>
                <a:spcPct val="0"/>
              </a:spcBef>
              <a:spcAft>
                <a:spcPts val="0"/>
              </a:spcAft>
              <a:buClrTx/>
              <a:buSzTx/>
              <a:buFont typeface="Arial" panose="020B0604020202020204" pitchFamily="34" charset="0"/>
              <a:buChar char="•"/>
              <a:tabLst/>
              <a:defRPr sz="2000"/>
            </a:pPr>
            <a:endParaRPr kumimoji="0" lang="en-GB" sz="2800" b="0" i="0" u="none" strike="noStrike" kern="1200" cap="none" spc="0" normalizeH="0" baseline="0" noProof="0" dirty="0">
              <a:ln>
                <a:noFill/>
              </a:ln>
              <a:solidFill>
                <a:srgbClr val="FFFFFF"/>
              </a:solidFill>
              <a:effectLst/>
              <a:uLnTx/>
              <a:uFillTx/>
              <a:latin typeface="Barlow" pitchFamily="2" charset="77"/>
              <a:ea typeface="+mn-ea"/>
              <a:cs typeface="+mn-cs"/>
            </a:endParaRPr>
          </a:p>
          <a:p>
            <a:pPr marL="0" marR="0" lvl="0" indent="0" algn="l" defTabSz="972007" rtl="0" eaLnBrk="1" fontAlgn="auto" latinLnBrk="0" hangingPunct="1">
              <a:lnSpc>
                <a:spcPct val="90000"/>
              </a:lnSpc>
              <a:spcBef>
                <a:spcPct val="0"/>
              </a:spcBef>
              <a:spcAft>
                <a:spcPts val="0"/>
              </a:spcAft>
              <a:buClrTx/>
              <a:buSzTx/>
              <a:buFontTx/>
              <a:buNone/>
              <a:tabLst/>
              <a:defRPr/>
            </a:pPr>
            <a:endParaRPr kumimoji="0" lang="en-US" sz="1913"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3" name="Title 1">
            <a:extLst>
              <a:ext uri="{FF2B5EF4-FFF2-40B4-BE49-F238E27FC236}">
                <a16:creationId xmlns:a16="http://schemas.microsoft.com/office/drawing/2014/main" id="{1569BFB6-D2A5-1EA3-1D88-31F63AD220A2}"/>
              </a:ext>
            </a:extLst>
          </p:cNvPr>
          <p:cNvSpPr txBox="1">
            <a:spLocks/>
          </p:cNvSpPr>
          <p:nvPr/>
        </p:nvSpPr>
        <p:spPr>
          <a:xfrm>
            <a:off x="479842" y="376681"/>
            <a:ext cx="11139054"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accent2"/>
                </a:solidFill>
                <a:latin typeface="Barlow"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Barlow" pitchFamily="2" charset="77"/>
                <a:ea typeface="+mj-ea"/>
                <a:cs typeface="+mj-cs"/>
              </a:rPr>
              <a:t>Local Government Reorganisation</a:t>
            </a:r>
            <a:br>
              <a:rPr kumimoji="0" lang="en-GB" sz="3200" b="1" i="0" u="none" strike="noStrike" kern="1200" cap="none" spc="0" normalizeH="0" baseline="0" noProof="0" dirty="0">
                <a:ln>
                  <a:noFill/>
                </a:ln>
                <a:solidFill>
                  <a:srgbClr val="FFFFFF"/>
                </a:solidFill>
                <a:effectLst/>
                <a:uLnTx/>
                <a:uFillTx/>
                <a:latin typeface="Barlow" pitchFamily="2" charset="77"/>
                <a:ea typeface="+mj-ea"/>
                <a:cs typeface="+mj-cs"/>
              </a:rPr>
            </a:br>
            <a:r>
              <a:rPr kumimoji="0" lang="en-GB" sz="3200" b="0" i="0" u="none" strike="noStrike" kern="1200" cap="none" spc="0" normalizeH="0" baseline="0" noProof="0" dirty="0">
                <a:ln>
                  <a:noFill/>
                </a:ln>
                <a:solidFill>
                  <a:srgbClr val="FFFFFF"/>
                </a:solidFill>
                <a:effectLst/>
                <a:uLnTx/>
                <a:uFillTx/>
                <a:latin typeface="Barlow" pitchFamily="2" charset="77"/>
                <a:ea typeface="+mj-ea"/>
                <a:cs typeface="+mj-cs"/>
              </a:rPr>
              <a:t>Why Three Unitary Councils?</a:t>
            </a:r>
          </a:p>
        </p:txBody>
      </p:sp>
    </p:spTree>
    <p:extLst>
      <p:ext uri="{BB962C8B-B14F-4D97-AF65-F5344CB8AC3E}">
        <p14:creationId xmlns:p14="http://schemas.microsoft.com/office/powerpoint/2010/main" val="1364648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BF2253-E901-37B7-4ECF-554AB0F3D570}"/>
              </a:ext>
            </a:extLst>
          </p:cNvPr>
          <p:cNvSpPr/>
          <p:nvPr/>
        </p:nvSpPr>
        <p:spPr>
          <a:xfrm>
            <a:off x="336204" y="1515267"/>
            <a:ext cx="11449396" cy="1055405"/>
          </a:xfrm>
          <a:prstGeom prst="rect">
            <a:avLst/>
          </a:prstGeom>
          <a:solidFill>
            <a:srgbClr val="FEF8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7" name="Content Placeholder 2">
            <a:extLst>
              <a:ext uri="{FF2B5EF4-FFF2-40B4-BE49-F238E27FC236}">
                <a16:creationId xmlns:a16="http://schemas.microsoft.com/office/drawing/2014/main" id="{24AA76FE-2917-575F-3762-02E20E945D65}"/>
              </a:ext>
            </a:extLst>
          </p:cNvPr>
          <p:cNvSpPr txBox="1">
            <a:spLocks/>
          </p:cNvSpPr>
          <p:nvPr/>
        </p:nvSpPr>
        <p:spPr>
          <a:xfrm>
            <a:off x="491375" y="1706557"/>
            <a:ext cx="11139054" cy="43392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5C5769">
                    <a:lumMod val="50000"/>
                  </a:srgbClr>
                </a:solidFill>
                <a:effectLst/>
                <a:uLnTx/>
                <a:uFillTx/>
                <a:latin typeface="Barlow" pitchFamily="2" charset="77"/>
                <a:ea typeface="+mn-ea"/>
                <a:cs typeface="+mn-cs"/>
              </a:rPr>
              <a:t>The proposed three unitary model creates new authorities of sufficient scale to be </a:t>
            </a:r>
            <a:r>
              <a:rPr kumimoji="0" lang="en-GB" sz="2000" b="1" i="0" u="none" strike="noStrike" kern="1200" cap="none" spc="0" normalizeH="0" baseline="0" noProof="0" dirty="0">
                <a:ln>
                  <a:noFill/>
                </a:ln>
                <a:solidFill>
                  <a:srgbClr val="5C5769">
                    <a:lumMod val="50000"/>
                  </a:srgbClr>
                </a:solidFill>
                <a:effectLst/>
                <a:uLnTx/>
                <a:uFillTx/>
                <a:latin typeface="Barlow" pitchFamily="2" charset="77"/>
                <a:ea typeface="+mn-ea"/>
                <a:cs typeface="+mn-cs"/>
              </a:rPr>
              <a:t>strategically</a:t>
            </a:r>
            <a:r>
              <a:rPr kumimoji="0" lang="en-GB" sz="2000" b="0" i="0" u="none" strike="noStrike" kern="1200" cap="none" spc="0" normalizeH="0" baseline="0" noProof="0" dirty="0">
                <a:ln>
                  <a:noFill/>
                </a:ln>
                <a:solidFill>
                  <a:srgbClr val="5C5769">
                    <a:lumMod val="50000"/>
                  </a:srgbClr>
                </a:solidFill>
                <a:effectLst/>
                <a:uLnTx/>
                <a:uFillTx/>
                <a:latin typeface="Barlow" pitchFamily="2" charset="77"/>
                <a:ea typeface="+mn-ea"/>
                <a:cs typeface="+mn-cs"/>
              </a:rPr>
              <a:t> </a:t>
            </a:r>
            <a:r>
              <a:rPr kumimoji="0" lang="en-GB" sz="2000" b="1" i="0" u="none" strike="noStrike" kern="1200" cap="none" spc="0" normalizeH="0" baseline="0" noProof="0" dirty="0">
                <a:ln>
                  <a:noFill/>
                </a:ln>
                <a:solidFill>
                  <a:srgbClr val="5C5769">
                    <a:lumMod val="50000"/>
                  </a:srgbClr>
                </a:solidFill>
                <a:effectLst/>
                <a:uLnTx/>
                <a:uFillTx/>
                <a:latin typeface="Barlow" pitchFamily="2" charset="77"/>
                <a:ea typeface="+mn-ea"/>
                <a:cs typeface="+mn-cs"/>
              </a:rPr>
              <a:t>and financially sustainable</a:t>
            </a:r>
            <a:r>
              <a:rPr kumimoji="0" lang="en-GB" sz="2000" b="0" i="0" u="none" strike="noStrike" kern="1200" cap="none" spc="0" normalizeH="0" baseline="0" noProof="0" dirty="0">
                <a:ln>
                  <a:noFill/>
                </a:ln>
                <a:solidFill>
                  <a:srgbClr val="5C5769">
                    <a:lumMod val="50000"/>
                  </a:srgbClr>
                </a:solidFill>
                <a:effectLst/>
                <a:uLnTx/>
                <a:uFillTx/>
                <a:latin typeface="Barlow" pitchFamily="2" charset="77"/>
                <a:ea typeface="+mn-ea"/>
                <a:cs typeface="+mn-cs"/>
              </a:rPr>
              <a:t>, while improving </a:t>
            </a:r>
            <a:r>
              <a:rPr kumimoji="0" lang="en-GB" sz="2000" b="1" i="0" u="none" strike="noStrike" kern="1200" cap="none" spc="0" normalizeH="0" baseline="0" noProof="0" dirty="0">
                <a:ln>
                  <a:noFill/>
                </a:ln>
                <a:solidFill>
                  <a:srgbClr val="5C5769">
                    <a:lumMod val="50000"/>
                  </a:srgbClr>
                </a:solidFill>
                <a:effectLst/>
                <a:uLnTx/>
                <a:uFillTx/>
                <a:latin typeface="Barlow" pitchFamily="2" charset="77"/>
                <a:ea typeface="+mn-ea"/>
                <a:cs typeface="+mn-cs"/>
              </a:rPr>
              <a:t>local responsiveness and democratic accountability</a:t>
            </a:r>
            <a:r>
              <a:rPr kumimoji="0" lang="en-GB" sz="2000" b="0" i="0" u="none" strike="noStrike" kern="1200" cap="none" spc="0" normalizeH="0" baseline="0" noProof="0" dirty="0">
                <a:ln>
                  <a:noFill/>
                </a:ln>
                <a:solidFill>
                  <a:srgbClr val="5C5769">
                    <a:lumMod val="50000"/>
                  </a:srgbClr>
                </a:solidFill>
                <a:effectLst/>
                <a:uLnTx/>
                <a:uFillTx/>
                <a:latin typeface="Barlow" pitchFamily="2" charset="77"/>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5C5769">
                  <a:lumMod val="50000"/>
                </a:srgbClr>
              </a:solidFill>
              <a:effectLst/>
              <a:uLnTx/>
              <a:uFillTx/>
              <a:latin typeface="Barlow"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5C5769">
                    <a:lumMod val="50000"/>
                  </a:srgbClr>
                </a:solidFill>
                <a:effectLst/>
                <a:uLnTx/>
                <a:uFillTx/>
                <a:latin typeface="Barlow" pitchFamily="2" charset="77"/>
                <a:ea typeface="+mn-ea"/>
                <a:cs typeface="+mn-cs"/>
              </a:rPr>
              <a:t>It offers the best platform for the future of people services across these key dimensions: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500" b="0" i="0" u="none" strike="noStrike" kern="1200" cap="none" spc="0" normalizeH="0" baseline="0" noProof="0" dirty="0">
              <a:ln>
                <a:noFill/>
              </a:ln>
              <a:solidFill>
                <a:srgbClr val="5C5769">
                  <a:lumMod val="50000"/>
                </a:srgbClr>
              </a:solidFill>
              <a:effectLst/>
              <a:uLnTx/>
              <a:uFillTx/>
              <a:latin typeface="Barlow" pitchFamily="2" charset="77"/>
              <a:ea typeface="+mn-ea"/>
              <a:cs typeface="+mn-cs"/>
            </a:endParaRPr>
          </a:p>
          <a:p>
            <a:pPr marL="228600" marR="0" lvl="0" indent="-2286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C5769">
                    <a:lumMod val="50000"/>
                  </a:srgbClr>
                </a:solidFill>
                <a:effectLst/>
                <a:uLnTx/>
                <a:uFillTx/>
                <a:latin typeface="Barlow" pitchFamily="2" charset="77"/>
                <a:ea typeface="+mn-ea"/>
                <a:cs typeface="+mn-cs"/>
              </a:rPr>
              <a:t>The benefit of both </a:t>
            </a:r>
            <a:r>
              <a:rPr kumimoji="0" lang="en-GB" sz="1800" b="1" i="0" u="none" strike="noStrike" kern="1200" cap="none" spc="0" normalizeH="0" baseline="0" noProof="0" dirty="0">
                <a:ln>
                  <a:noFill/>
                </a:ln>
                <a:solidFill>
                  <a:srgbClr val="5C5769">
                    <a:lumMod val="50000"/>
                  </a:srgbClr>
                </a:solidFill>
                <a:effectLst/>
                <a:uLnTx/>
                <a:uFillTx/>
                <a:latin typeface="Barlow" pitchFamily="2" charset="77"/>
                <a:ea typeface="+mn-ea"/>
                <a:cs typeface="+mn-cs"/>
              </a:rPr>
              <a:t>scale and localism </a:t>
            </a:r>
            <a:r>
              <a:rPr kumimoji="0" lang="en-GB" sz="1800" b="0" i="0" u="none" strike="noStrike" kern="1200" cap="none" spc="0" normalizeH="0" baseline="0" noProof="0" dirty="0">
                <a:ln>
                  <a:noFill/>
                </a:ln>
                <a:solidFill>
                  <a:srgbClr val="5C5769">
                    <a:lumMod val="50000"/>
                  </a:srgbClr>
                </a:solidFill>
                <a:effectLst/>
                <a:uLnTx/>
                <a:uFillTx/>
                <a:latin typeface="Barlow" pitchFamily="2" charset="77"/>
                <a:ea typeface="+mn-ea"/>
                <a:cs typeface="+mn-cs"/>
              </a:rPr>
              <a:t>to optimise outcomes</a:t>
            </a:r>
          </a:p>
          <a:p>
            <a:pPr marL="228600" marR="0" lvl="0" indent="-2286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5C5769">
                    <a:lumMod val="50000"/>
                  </a:srgbClr>
                </a:solidFill>
                <a:effectLst/>
                <a:uLnTx/>
                <a:uFillTx/>
                <a:latin typeface="Barlow" pitchFamily="2" charset="77"/>
                <a:ea typeface="+mn-ea"/>
                <a:cs typeface="+mn-cs"/>
              </a:rPr>
              <a:t>Fair and balanced starting points </a:t>
            </a:r>
            <a:r>
              <a:rPr kumimoji="0" lang="en-GB" sz="1800" b="0" i="0" u="none" strike="noStrike" kern="1200" cap="none" spc="0" normalizeH="0" baseline="0" noProof="0" dirty="0">
                <a:ln>
                  <a:noFill/>
                </a:ln>
                <a:solidFill>
                  <a:srgbClr val="5C5769">
                    <a:lumMod val="50000"/>
                  </a:srgbClr>
                </a:solidFill>
                <a:effectLst/>
                <a:uLnTx/>
                <a:uFillTx/>
                <a:latin typeface="Barlow" pitchFamily="2" charset="77"/>
                <a:ea typeface="+mn-ea"/>
                <a:cs typeface="+mn-cs"/>
              </a:rPr>
              <a:t>for all new councils</a:t>
            </a:r>
          </a:p>
          <a:p>
            <a:pPr marL="228600" marR="0" lvl="0" indent="-2286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C5769">
                    <a:lumMod val="50000"/>
                  </a:srgbClr>
                </a:solidFill>
                <a:effectLst/>
                <a:uLnTx/>
                <a:uFillTx/>
                <a:latin typeface="Barlow" pitchFamily="2" charset="77"/>
                <a:ea typeface="+mn-ea"/>
                <a:cs typeface="+mn-cs"/>
              </a:rPr>
              <a:t>Capacity to </a:t>
            </a:r>
            <a:r>
              <a:rPr kumimoji="0" lang="en-GB" sz="1800" b="1" i="0" u="none" strike="noStrike" kern="1200" cap="none" spc="0" normalizeH="0" baseline="0" noProof="0" dirty="0">
                <a:ln>
                  <a:noFill/>
                </a:ln>
                <a:solidFill>
                  <a:srgbClr val="5C5769">
                    <a:lumMod val="50000"/>
                  </a:srgbClr>
                </a:solidFill>
                <a:effectLst/>
                <a:uLnTx/>
                <a:uFillTx/>
                <a:latin typeface="Barlow" pitchFamily="2" charset="77"/>
                <a:ea typeface="+mn-ea"/>
                <a:cs typeface="+mn-cs"/>
              </a:rPr>
              <a:t>invest in prevention, innovation and social work practice</a:t>
            </a:r>
          </a:p>
          <a:p>
            <a:pPr marL="228600" marR="0" lvl="0" indent="-2286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C5769">
                    <a:lumMod val="50000"/>
                  </a:srgbClr>
                </a:solidFill>
                <a:effectLst/>
                <a:uLnTx/>
                <a:uFillTx/>
                <a:latin typeface="Barlow" pitchFamily="2" charset="77"/>
                <a:ea typeface="+mn-ea"/>
                <a:cs typeface="+mn-cs"/>
              </a:rPr>
              <a:t>Simplification and </a:t>
            </a:r>
            <a:r>
              <a:rPr kumimoji="0" lang="en-GB" sz="1800" b="1" i="0" u="none" strike="noStrike" kern="1200" cap="none" spc="0" normalizeH="0" baseline="0" noProof="0" dirty="0">
                <a:ln>
                  <a:noFill/>
                </a:ln>
                <a:solidFill>
                  <a:srgbClr val="5C5769">
                    <a:lumMod val="50000"/>
                  </a:srgbClr>
                </a:solidFill>
                <a:effectLst/>
                <a:uLnTx/>
                <a:uFillTx/>
                <a:latin typeface="Barlow" pitchFamily="2" charset="77"/>
                <a:ea typeface="+mn-ea"/>
                <a:cs typeface="+mn-cs"/>
              </a:rPr>
              <a:t>better alignment with partners</a:t>
            </a:r>
          </a:p>
          <a:p>
            <a:pPr marL="228600" marR="0" lvl="0" indent="-2286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C5769">
                    <a:lumMod val="50000"/>
                  </a:srgbClr>
                </a:solidFill>
                <a:effectLst/>
                <a:uLnTx/>
                <a:uFillTx/>
                <a:latin typeface="Barlow" pitchFamily="2" charset="77"/>
                <a:ea typeface="+mn-ea"/>
                <a:cs typeface="+mn-cs"/>
              </a:rPr>
              <a:t>Collaboration to </a:t>
            </a:r>
            <a:r>
              <a:rPr kumimoji="0" lang="en-GB" sz="1800" b="1" i="0" u="none" strike="noStrike" kern="1200" cap="none" spc="0" normalizeH="0" baseline="0" noProof="0" dirty="0">
                <a:ln>
                  <a:noFill/>
                </a:ln>
                <a:solidFill>
                  <a:srgbClr val="5C5769">
                    <a:lumMod val="50000"/>
                  </a:srgbClr>
                </a:solidFill>
                <a:effectLst/>
                <a:uLnTx/>
                <a:uFillTx/>
                <a:latin typeface="Barlow" pitchFamily="2" charset="77"/>
                <a:ea typeface="+mn-ea"/>
                <a:cs typeface="+mn-cs"/>
              </a:rPr>
              <a:t>retain the benefits of scale </a:t>
            </a:r>
            <a:r>
              <a:rPr kumimoji="0" lang="en-GB" sz="1800" b="0" i="0" u="none" strike="noStrike" kern="1200" cap="none" spc="0" normalizeH="0" baseline="0" noProof="0" dirty="0">
                <a:ln>
                  <a:noFill/>
                </a:ln>
                <a:solidFill>
                  <a:srgbClr val="5C5769">
                    <a:lumMod val="50000"/>
                  </a:srgbClr>
                </a:solidFill>
                <a:effectLst/>
                <a:uLnTx/>
                <a:uFillTx/>
                <a:latin typeface="Barlow" pitchFamily="2" charset="77"/>
                <a:ea typeface="+mn-ea"/>
                <a:cs typeface="+mn-cs"/>
              </a:rPr>
              <a:t>where it matters</a:t>
            </a:r>
            <a:endParaRPr kumimoji="0" lang="en-GB" sz="2000" b="0" i="0" u="none" strike="noStrike" kern="1200" cap="none" spc="0" normalizeH="0" baseline="0" noProof="0" dirty="0">
              <a:ln>
                <a:noFill/>
              </a:ln>
              <a:solidFill>
                <a:srgbClr val="5C5769">
                  <a:lumMod val="50000"/>
                </a:srgbClr>
              </a:solidFill>
              <a:effectLst/>
              <a:uLnTx/>
              <a:uFillTx/>
              <a:latin typeface="Barlow" pitchFamily="2" charset="77"/>
              <a:ea typeface="+mn-ea"/>
              <a:cs typeface="+mn-cs"/>
            </a:endParaRPr>
          </a:p>
        </p:txBody>
      </p:sp>
      <p:sp>
        <p:nvSpPr>
          <p:cNvPr id="3" name="Title 1">
            <a:extLst>
              <a:ext uri="{FF2B5EF4-FFF2-40B4-BE49-F238E27FC236}">
                <a16:creationId xmlns:a16="http://schemas.microsoft.com/office/drawing/2014/main" id="{C9E10FC0-6971-6890-F7EC-302A187979CC}"/>
              </a:ext>
            </a:extLst>
          </p:cNvPr>
          <p:cNvSpPr txBox="1">
            <a:spLocks/>
          </p:cNvSpPr>
          <p:nvPr/>
        </p:nvSpPr>
        <p:spPr>
          <a:xfrm>
            <a:off x="479842" y="376681"/>
            <a:ext cx="11139054"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accent2"/>
                </a:solidFill>
                <a:latin typeface="Barlow"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effectLst/>
                <a:uLnTx/>
                <a:uFillTx/>
                <a:latin typeface="Barlow" pitchFamily="2" charset="77"/>
                <a:ea typeface="+mj-ea"/>
                <a:cs typeface="+mj-cs"/>
              </a:rPr>
              <a:t>Local Government Reorganisation</a:t>
            </a:r>
            <a:br>
              <a:rPr kumimoji="0" lang="en-GB" sz="3200" b="1" i="0" u="none" strike="noStrike" kern="1200" cap="none" spc="0" normalizeH="0" baseline="0" noProof="0" dirty="0">
                <a:ln>
                  <a:noFill/>
                </a:ln>
                <a:effectLst/>
                <a:uLnTx/>
                <a:uFillTx/>
                <a:latin typeface="Barlow" pitchFamily="2" charset="77"/>
                <a:ea typeface="+mj-ea"/>
                <a:cs typeface="+mj-cs"/>
              </a:rPr>
            </a:br>
            <a:r>
              <a:rPr kumimoji="0" lang="en-GB" sz="3200" b="0" i="0" u="none" strike="noStrike" kern="1200" cap="none" spc="0" normalizeH="0" baseline="0" noProof="0" dirty="0">
                <a:ln>
                  <a:noFill/>
                </a:ln>
                <a:effectLst/>
                <a:uLnTx/>
                <a:uFillTx/>
                <a:latin typeface="Barlow" pitchFamily="2" charset="77"/>
                <a:ea typeface="+mj-ea"/>
                <a:cs typeface="+mj-cs"/>
              </a:rPr>
              <a:t>Why Three Unitary Councils</a:t>
            </a:r>
            <a:r>
              <a:rPr lang="en-GB" sz="3200" b="0" dirty="0"/>
              <a:t> – From an Adult Social Care Lens</a:t>
            </a:r>
            <a:endParaRPr kumimoji="0" lang="en-GB" sz="3200" b="0" i="0" u="none" strike="noStrike" kern="1200" cap="none" spc="0" normalizeH="0" baseline="0" noProof="0" dirty="0">
              <a:ln>
                <a:noFill/>
              </a:ln>
              <a:effectLst/>
              <a:uLnTx/>
              <a:uFillTx/>
              <a:latin typeface="Barlow" pitchFamily="2" charset="77"/>
              <a:ea typeface="+mj-ea"/>
              <a:cs typeface="+mj-cs"/>
            </a:endParaRPr>
          </a:p>
        </p:txBody>
      </p:sp>
    </p:spTree>
    <p:extLst>
      <p:ext uri="{BB962C8B-B14F-4D97-AF65-F5344CB8AC3E}">
        <p14:creationId xmlns:p14="http://schemas.microsoft.com/office/powerpoint/2010/main" val="367495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C8ED6-CAF3-D85B-7BB3-3F1D570D65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56C7BD-9315-38CC-6AE7-4F384F64B0F0}"/>
              </a:ext>
            </a:extLst>
          </p:cNvPr>
          <p:cNvSpPr>
            <a:spLocks noGrp="1"/>
          </p:cNvSpPr>
          <p:nvPr>
            <p:ph type="title"/>
          </p:nvPr>
        </p:nvSpPr>
        <p:spPr>
          <a:xfrm>
            <a:off x="172942" y="353596"/>
            <a:ext cx="11759525" cy="572135"/>
          </a:xfrm>
        </p:spPr>
        <p:txBody>
          <a:bodyPr>
            <a:normAutofit fontScale="90000"/>
          </a:bodyPr>
          <a:lstStyle/>
          <a:p>
            <a:r>
              <a:rPr lang="en-GB">
                <a:latin typeface="Barlow"/>
              </a:rPr>
              <a:t>High-level timelines (LGR &amp; Devolution)</a:t>
            </a:r>
          </a:p>
        </p:txBody>
      </p:sp>
      <p:graphicFrame>
        <p:nvGraphicFramePr>
          <p:cNvPr id="5" name="Content Placeholder 3">
            <a:extLst>
              <a:ext uri="{FF2B5EF4-FFF2-40B4-BE49-F238E27FC236}">
                <a16:creationId xmlns:a16="http://schemas.microsoft.com/office/drawing/2014/main" id="{8BAC8E5D-09EC-93F4-8C6D-D95B67ABCBAB}"/>
              </a:ext>
            </a:extLst>
          </p:cNvPr>
          <p:cNvGraphicFramePr>
            <a:graphicFrameLocks/>
          </p:cNvGraphicFramePr>
          <p:nvPr>
            <p:extLst>
              <p:ext uri="{D42A27DB-BD31-4B8C-83A1-F6EECF244321}">
                <p14:modId xmlns:p14="http://schemas.microsoft.com/office/powerpoint/2010/main" val="1769885937"/>
              </p:ext>
            </p:extLst>
          </p:nvPr>
        </p:nvGraphicFramePr>
        <p:xfrm>
          <a:off x="198820" y="1126958"/>
          <a:ext cx="11759526" cy="4565204"/>
        </p:xfrm>
        <a:graphic>
          <a:graphicData uri="http://schemas.openxmlformats.org/drawingml/2006/table">
            <a:tbl>
              <a:tblPr firstRow="1" bandRow="1">
                <a:tableStyleId>{5C22544A-7EE6-4342-B048-85BDC9FD1C3A}</a:tableStyleId>
              </a:tblPr>
              <a:tblGrid>
                <a:gridCol w="3734824">
                  <a:extLst>
                    <a:ext uri="{9D8B030D-6E8A-4147-A177-3AD203B41FA5}">
                      <a16:colId xmlns:a16="http://schemas.microsoft.com/office/drawing/2014/main" val="526650351"/>
                    </a:ext>
                  </a:extLst>
                </a:gridCol>
                <a:gridCol w="2449902">
                  <a:extLst>
                    <a:ext uri="{9D8B030D-6E8A-4147-A177-3AD203B41FA5}">
                      <a16:colId xmlns:a16="http://schemas.microsoft.com/office/drawing/2014/main" val="1160850202"/>
                    </a:ext>
                  </a:extLst>
                </a:gridCol>
                <a:gridCol w="3571336">
                  <a:extLst>
                    <a:ext uri="{9D8B030D-6E8A-4147-A177-3AD203B41FA5}">
                      <a16:colId xmlns:a16="http://schemas.microsoft.com/office/drawing/2014/main" val="2406811577"/>
                    </a:ext>
                  </a:extLst>
                </a:gridCol>
                <a:gridCol w="2003464">
                  <a:extLst>
                    <a:ext uri="{9D8B030D-6E8A-4147-A177-3AD203B41FA5}">
                      <a16:colId xmlns:a16="http://schemas.microsoft.com/office/drawing/2014/main" val="1873439244"/>
                    </a:ext>
                  </a:extLst>
                </a:gridCol>
              </a:tblGrid>
              <a:tr h="358404">
                <a:tc>
                  <a:txBody>
                    <a:bodyPr/>
                    <a:lstStyle/>
                    <a:p>
                      <a:pPr algn="ctr"/>
                      <a:r>
                        <a:rPr lang="en-GB" sz="1800" dirty="0">
                          <a:latin typeface="Barlow"/>
                        </a:rPr>
                        <a:t>Local Government Reorganisation </a:t>
                      </a:r>
                    </a:p>
                  </a:txBody>
                  <a:tcPr marL="91435" marR="91435" marT="45718" marB="45718" anchor="ctr">
                    <a:solidFill>
                      <a:schemeClr val="accent6"/>
                    </a:solidFill>
                  </a:tcPr>
                </a:tc>
                <a:tc>
                  <a:txBody>
                    <a:bodyPr/>
                    <a:lstStyle/>
                    <a:p>
                      <a:pPr algn="ctr"/>
                      <a:r>
                        <a:rPr lang="en-GB" sz="1800" dirty="0">
                          <a:latin typeface="Barlow"/>
                        </a:rPr>
                        <a:t>Date </a:t>
                      </a:r>
                    </a:p>
                  </a:txBody>
                  <a:tcPr marL="91435" marR="91435" marT="45718" marB="45718"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latin typeface="Barlow"/>
                        </a:rPr>
                        <a:t>Devolution </a:t>
                      </a:r>
                    </a:p>
                  </a:txBody>
                  <a:tcPr marL="91435" marR="91435" marT="45718" marB="45718" anchor="ctr"/>
                </a:tc>
                <a:tc>
                  <a:txBody>
                    <a:bodyPr/>
                    <a:lstStyle/>
                    <a:p>
                      <a:pPr algn="ctr"/>
                      <a:r>
                        <a:rPr lang="en-GB" sz="1800" dirty="0">
                          <a:latin typeface="Barlow"/>
                        </a:rPr>
                        <a:t>Date</a:t>
                      </a:r>
                    </a:p>
                  </a:txBody>
                  <a:tcPr marL="91435" marR="91435" marT="45718" marB="45718" anchor="ctr"/>
                </a:tc>
                <a:extLst>
                  <a:ext uri="{0D108BD9-81ED-4DB2-BD59-A6C34878D82A}">
                    <a16:rowId xmlns:a16="http://schemas.microsoft.com/office/drawing/2014/main" val="56384456"/>
                  </a:ext>
                </a:extLst>
              </a:tr>
              <a:tr h="678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lumMod val="50000"/>
                            </a:schemeClr>
                          </a:solidFill>
                          <a:latin typeface="Barlow"/>
                        </a:rPr>
                        <a:t>Submission of formal unitary  proposals submitted </a:t>
                      </a:r>
                    </a:p>
                  </a:txBody>
                  <a:tcPr marL="91435" marR="91435" marT="45718" marB="45718" anchor="ctr">
                    <a:solidFill>
                      <a:schemeClr val="accent5">
                        <a:lumMod val="40000"/>
                        <a:lumOff val="60000"/>
                      </a:schemeClr>
                    </a:solidFill>
                  </a:tcPr>
                </a:tc>
                <a:tc>
                  <a:txBody>
                    <a:bodyPr/>
                    <a:lstStyle/>
                    <a:p>
                      <a:pPr algn="ctr"/>
                      <a:r>
                        <a:rPr lang="en-GB" sz="1600" b="0" dirty="0">
                          <a:solidFill>
                            <a:schemeClr val="tx1">
                              <a:lumMod val="50000"/>
                            </a:schemeClr>
                          </a:solidFill>
                          <a:latin typeface="Barlow"/>
                        </a:rPr>
                        <a:t>26 September 2025</a:t>
                      </a:r>
                    </a:p>
                  </a:txBody>
                  <a:tcPr marL="91435" marR="91435" marT="45718" marB="45718" anchor="ctr">
                    <a:solidFill>
                      <a:schemeClr val="accent5">
                        <a:lumMod val="40000"/>
                        <a:lumOff val="60000"/>
                      </a:schemeClr>
                    </a:solidFill>
                  </a:tcPr>
                </a:tc>
                <a:tc>
                  <a:txBody>
                    <a:bodyPr/>
                    <a:lstStyle/>
                    <a:p>
                      <a:r>
                        <a:rPr lang="en-GB" sz="1600" b="0" dirty="0">
                          <a:solidFill>
                            <a:schemeClr val="tx1">
                              <a:lumMod val="50000"/>
                            </a:schemeClr>
                          </a:solidFill>
                          <a:latin typeface="Barlow"/>
                        </a:rPr>
                        <a:t>Final Greater Essex proposals submitted to Government</a:t>
                      </a:r>
                    </a:p>
                  </a:txBody>
                  <a:tcPr marL="91435" marR="91435" marT="45718" marB="45718" anchor="ctr"/>
                </a:tc>
                <a:tc>
                  <a:txBody>
                    <a:bodyPr/>
                    <a:lstStyle/>
                    <a:p>
                      <a:pPr algn="ctr"/>
                      <a:r>
                        <a:rPr lang="en-GB" sz="1600" b="0" dirty="0">
                          <a:solidFill>
                            <a:schemeClr val="tx1">
                              <a:lumMod val="50000"/>
                            </a:schemeClr>
                          </a:solidFill>
                          <a:latin typeface="Barlow"/>
                        </a:rPr>
                        <a:t>September 2025</a:t>
                      </a:r>
                    </a:p>
                  </a:txBody>
                  <a:tcPr marL="91435" marR="91435" marT="45718" marB="45718" anchor="ctr"/>
                </a:tc>
                <a:extLst>
                  <a:ext uri="{0D108BD9-81ED-4DB2-BD59-A6C34878D82A}">
                    <a16:rowId xmlns:a16="http://schemas.microsoft.com/office/drawing/2014/main" val="3193375471"/>
                  </a:ext>
                </a:extLst>
              </a:tr>
              <a:tr h="678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lumMod val="50000"/>
                            </a:schemeClr>
                          </a:solidFill>
                          <a:latin typeface="Barlow"/>
                        </a:rPr>
                        <a:t>Statutory consultation on Governments preferred option</a:t>
                      </a:r>
                    </a:p>
                  </a:txBody>
                  <a:tcPr marL="91435" marR="91435" marT="45718" marB="45718"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lumMod val="50000"/>
                            </a:schemeClr>
                          </a:solidFill>
                          <a:latin typeface="Barlow"/>
                        </a:rPr>
                        <a:t>November 2025 –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lumMod val="50000"/>
                            </a:schemeClr>
                          </a:solidFill>
                          <a:latin typeface="Barlow"/>
                        </a:rPr>
                        <a:t>January 2026</a:t>
                      </a:r>
                    </a:p>
                  </a:txBody>
                  <a:tcPr marL="91435" marR="91435" marT="45718" marB="45718" anchor="ctr">
                    <a:solidFill>
                      <a:schemeClr val="accent5">
                        <a:lumMod val="20000"/>
                        <a:lumOff val="80000"/>
                      </a:schemeClr>
                    </a:solidFill>
                  </a:tcPr>
                </a:tc>
                <a:tc>
                  <a:txBody>
                    <a:bodyPr/>
                    <a:lstStyle/>
                    <a:p>
                      <a:r>
                        <a:rPr lang="en-GB" sz="1600" dirty="0">
                          <a:solidFill>
                            <a:schemeClr val="tx1">
                              <a:lumMod val="50000"/>
                            </a:schemeClr>
                          </a:solidFill>
                          <a:latin typeface="Barlow"/>
                        </a:rPr>
                        <a:t>Legislation laid before parliament </a:t>
                      </a:r>
                    </a:p>
                  </a:txBody>
                  <a:tcPr marL="91435" marR="91435" marT="45718" marB="45718" anchor="ctr"/>
                </a:tc>
                <a:tc>
                  <a:txBody>
                    <a:bodyPr/>
                    <a:lstStyle/>
                    <a:p>
                      <a:pPr algn="ctr"/>
                      <a:r>
                        <a:rPr lang="en-GB" sz="1600">
                          <a:solidFill>
                            <a:schemeClr val="tx1">
                              <a:lumMod val="50000"/>
                            </a:schemeClr>
                          </a:solidFill>
                          <a:latin typeface="Barlow"/>
                        </a:rPr>
                        <a:t>Autumn 2025</a:t>
                      </a:r>
                    </a:p>
                  </a:txBody>
                  <a:tcPr marL="91435" marR="91435" marT="45718" marB="45718" anchor="ctr"/>
                </a:tc>
                <a:extLst>
                  <a:ext uri="{0D108BD9-81ED-4DB2-BD59-A6C34878D82A}">
                    <a16:rowId xmlns:a16="http://schemas.microsoft.com/office/drawing/2014/main" val="279074145"/>
                  </a:ext>
                </a:extLst>
              </a:tr>
              <a:tr h="806413">
                <a:tc>
                  <a:txBody>
                    <a:bodyPr/>
                    <a:lstStyle/>
                    <a:p>
                      <a:pPr marL="0" marR="0" lvl="0" indent="0" algn="l" rtl="0" eaLnBrk="1" fontAlgn="auto" latinLnBrk="0" hangingPunct="1">
                        <a:lnSpc>
                          <a:spcPct val="100000"/>
                        </a:lnSpc>
                        <a:spcBef>
                          <a:spcPts val="0"/>
                        </a:spcBef>
                        <a:spcAft>
                          <a:spcPts val="0"/>
                        </a:spcAft>
                        <a:buClrTx/>
                        <a:buSzTx/>
                        <a:buFontTx/>
                        <a:buNone/>
                      </a:pPr>
                      <a:r>
                        <a:rPr lang="en-GB" sz="1600" dirty="0">
                          <a:solidFill>
                            <a:schemeClr val="tx1">
                              <a:lumMod val="50000"/>
                            </a:schemeClr>
                          </a:solidFill>
                          <a:latin typeface="Barlow"/>
                        </a:rPr>
                        <a:t>Government decision to implement a proposal</a:t>
                      </a:r>
                    </a:p>
                  </a:txBody>
                  <a:tcPr marL="91435" marR="91435" marT="45718" marB="45718" anchor="ct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lumMod val="50000"/>
                            </a:schemeClr>
                          </a:solidFill>
                          <a:latin typeface="Barlow"/>
                        </a:rPr>
                        <a:t>March 2026</a:t>
                      </a:r>
                    </a:p>
                  </a:txBody>
                  <a:tcPr marL="91435" marR="91435" marT="45718" marB="45718" anchor="ctr">
                    <a:solidFill>
                      <a:schemeClr val="accent5">
                        <a:lumMod val="40000"/>
                        <a:lumOff val="60000"/>
                      </a:schemeClr>
                    </a:solidFill>
                  </a:tcPr>
                </a:tc>
                <a:tc>
                  <a:txBody>
                    <a:bodyPr/>
                    <a:lstStyle/>
                    <a:p>
                      <a:r>
                        <a:rPr lang="en-GB" sz="1600" kern="1200" dirty="0">
                          <a:solidFill>
                            <a:schemeClr val="tx1">
                              <a:lumMod val="50000"/>
                            </a:schemeClr>
                          </a:solidFill>
                          <a:latin typeface="Barlow"/>
                          <a:ea typeface="+mn-ea"/>
                          <a:cs typeface="+mn-cs"/>
                        </a:rPr>
                        <a:t>Parliamentary scrutiny and approval</a:t>
                      </a:r>
                    </a:p>
                  </a:txBody>
                  <a:tcPr marL="91435" marR="91435" marT="45718" marB="45718" anchor="ctr"/>
                </a:tc>
                <a:tc>
                  <a:txBody>
                    <a:bodyPr/>
                    <a:lstStyle/>
                    <a:p>
                      <a:pPr algn="ctr"/>
                      <a:r>
                        <a:rPr lang="en-GB" sz="1600" kern="1200" dirty="0">
                          <a:solidFill>
                            <a:schemeClr val="tx1">
                              <a:lumMod val="50000"/>
                            </a:schemeClr>
                          </a:solidFill>
                          <a:latin typeface="Barlow"/>
                          <a:ea typeface="+mn-ea"/>
                          <a:cs typeface="+mn-cs"/>
                        </a:rPr>
                        <a:t>Late 2025</a:t>
                      </a:r>
                    </a:p>
                  </a:txBody>
                  <a:tcPr marL="91435" marR="91435" marT="45718" marB="45718" anchor="ctr"/>
                </a:tc>
                <a:extLst>
                  <a:ext uri="{0D108BD9-81ED-4DB2-BD59-A6C34878D82A}">
                    <a16:rowId xmlns:a16="http://schemas.microsoft.com/office/drawing/2014/main" val="2347193448"/>
                  </a:ext>
                </a:extLst>
              </a:tr>
              <a:tr h="678607">
                <a:tc>
                  <a:txBody>
                    <a:bodyPr/>
                    <a:lstStyle/>
                    <a:p>
                      <a:r>
                        <a:rPr lang="en-GB" sz="1600" dirty="0">
                          <a:solidFill>
                            <a:schemeClr val="tx1">
                              <a:lumMod val="50000"/>
                            </a:schemeClr>
                          </a:solidFill>
                          <a:latin typeface="Barlow"/>
                        </a:rPr>
                        <a:t>New Unitary Authority Elections</a:t>
                      </a:r>
                    </a:p>
                  </a:txBody>
                  <a:tcPr marL="91435" marR="91435" marT="45718" marB="45718" anchor="ctr">
                    <a:solidFill>
                      <a:schemeClr val="accent5">
                        <a:lumMod val="20000"/>
                        <a:lumOff val="80000"/>
                      </a:schemeClr>
                    </a:solidFill>
                  </a:tcPr>
                </a:tc>
                <a:tc>
                  <a:txBody>
                    <a:bodyPr/>
                    <a:lstStyle/>
                    <a:p>
                      <a:pPr algn="ctr"/>
                      <a:r>
                        <a:rPr lang="en-GB" sz="1600" dirty="0">
                          <a:solidFill>
                            <a:schemeClr val="tx1">
                              <a:lumMod val="50000"/>
                            </a:schemeClr>
                          </a:solidFill>
                          <a:latin typeface="Barlow"/>
                        </a:rPr>
                        <a:t>6</a:t>
                      </a:r>
                      <a:r>
                        <a:rPr lang="en-GB" sz="1600" baseline="30000" dirty="0">
                          <a:solidFill>
                            <a:schemeClr val="tx1">
                              <a:lumMod val="50000"/>
                            </a:schemeClr>
                          </a:solidFill>
                          <a:latin typeface="Barlow"/>
                        </a:rPr>
                        <a:t>th</a:t>
                      </a:r>
                      <a:r>
                        <a:rPr lang="en-GB" sz="1600" dirty="0">
                          <a:solidFill>
                            <a:schemeClr val="tx1">
                              <a:lumMod val="50000"/>
                            </a:schemeClr>
                          </a:solidFill>
                          <a:latin typeface="Barlow"/>
                        </a:rPr>
                        <a:t> May 2027</a:t>
                      </a:r>
                    </a:p>
                  </a:txBody>
                  <a:tcPr marL="91435" marR="91435" marT="45718" marB="45718" anchor="ctr">
                    <a:solidFill>
                      <a:schemeClr val="accent5">
                        <a:lumMod val="20000"/>
                        <a:lumOff val="80000"/>
                      </a:schemeClr>
                    </a:solidFill>
                  </a:tcPr>
                </a:tc>
                <a:tc>
                  <a:txBody>
                    <a:bodyPr/>
                    <a:lstStyle/>
                    <a:p>
                      <a:r>
                        <a:rPr lang="en-GB" sz="1600" dirty="0">
                          <a:solidFill>
                            <a:schemeClr val="tx1">
                              <a:lumMod val="50000"/>
                            </a:schemeClr>
                          </a:solidFill>
                          <a:latin typeface="Barlow"/>
                        </a:rPr>
                        <a:t>Legal establishment of Greater Essex MCCA</a:t>
                      </a:r>
                    </a:p>
                  </a:txBody>
                  <a:tcPr marL="91435" marR="91435" marT="45718" marB="45718" anchor="ctr"/>
                </a:tc>
                <a:tc>
                  <a:txBody>
                    <a:bodyPr/>
                    <a:lstStyle/>
                    <a:p>
                      <a:pPr algn="ctr"/>
                      <a:r>
                        <a:rPr lang="en-GB" sz="1600">
                          <a:solidFill>
                            <a:schemeClr val="tx1">
                              <a:lumMod val="50000"/>
                            </a:schemeClr>
                          </a:solidFill>
                          <a:latin typeface="Barlow"/>
                        </a:rPr>
                        <a:t>Early 2026</a:t>
                      </a:r>
                    </a:p>
                  </a:txBody>
                  <a:tcPr marL="91435" marR="91435" marT="45718" marB="45718" anchor="ctr"/>
                </a:tc>
                <a:extLst>
                  <a:ext uri="{0D108BD9-81ED-4DB2-BD59-A6C34878D82A}">
                    <a16:rowId xmlns:a16="http://schemas.microsoft.com/office/drawing/2014/main" val="384411462"/>
                  </a:ext>
                </a:extLst>
              </a:tr>
              <a:tr h="678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lumMod val="50000"/>
                            </a:schemeClr>
                          </a:solidFill>
                          <a:latin typeface="Barlow"/>
                        </a:rPr>
                        <a:t>Shadow period</a:t>
                      </a:r>
                    </a:p>
                  </a:txBody>
                  <a:tcPr marL="91435" marR="91435" marT="45718" marB="45718" anchor="ct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lumMod val="50000"/>
                            </a:schemeClr>
                          </a:solidFill>
                          <a:latin typeface="Barlow"/>
                        </a:rPr>
                        <a:t>May 2027 –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lumMod val="50000"/>
                            </a:schemeClr>
                          </a:solidFill>
                          <a:latin typeface="Barlow"/>
                        </a:rPr>
                        <a:t>March 2028</a:t>
                      </a:r>
                    </a:p>
                  </a:txBody>
                  <a:tcPr marL="91435" marR="91435" marT="45718" marB="45718" anchor="ct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lumMod val="50000"/>
                            </a:schemeClr>
                          </a:solidFill>
                          <a:latin typeface="Barlow"/>
                        </a:rPr>
                        <a:t>Mayoral Election </a:t>
                      </a:r>
                    </a:p>
                  </a:txBody>
                  <a:tcPr marL="91435" marR="91435" marT="45718" marB="4571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lumMod val="50000"/>
                            </a:schemeClr>
                          </a:solidFill>
                          <a:latin typeface="Barlow"/>
                        </a:rPr>
                        <a:t>May 2026</a:t>
                      </a:r>
                    </a:p>
                  </a:txBody>
                  <a:tcPr marL="91435" marR="91435" marT="45718" marB="45718" anchor="ctr"/>
                </a:tc>
                <a:extLst>
                  <a:ext uri="{0D108BD9-81ED-4DB2-BD59-A6C34878D82A}">
                    <a16:rowId xmlns:a16="http://schemas.microsoft.com/office/drawing/2014/main" val="3358608264"/>
                  </a:ext>
                </a:extLst>
              </a:tr>
              <a:tr h="678607">
                <a:tc>
                  <a:txBody>
                    <a:bodyPr/>
                    <a:lstStyle/>
                    <a:p>
                      <a:r>
                        <a:rPr lang="en-GB" sz="1600" dirty="0">
                          <a:solidFill>
                            <a:schemeClr val="tx1">
                              <a:lumMod val="50000"/>
                            </a:schemeClr>
                          </a:solidFill>
                          <a:latin typeface="Barlow"/>
                        </a:rPr>
                        <a:t>New Unitary Authorities go live</a:t>
                      </a:r>
                    </a:p>
                  </a:txBody>
                  <a:tcPr marL="91435" marR="91435" marT="45718" marB="45718" anchor="ctr">
                    <a:solidFill>
                      <a:schemeClr val="accent5">
                        <a:lumMod val="20000"/>
                        <a:lumOff val="80000"/>
                      </a:schemeClr>
                    </a:solidFill>
                  </a:tcPr>
                </a:tc>
                <a:tc>
                  <a:txBody>
                    <a:bodyPr/>
                    <a:lstStyle/>
                    <a:p>
                      <a:pPr algn="ctr"/>
                      <a:r>
                        <a:rPr lang="en-GB" sz="1600" dirty="0">
                          <a:solidFill>
                            <a:schemeClr val="tx1">
                              <a:lumMod val="50000"/>
                            </a:schemeClr>
                          </a:solidFill>
                          <a:latin typeface="Barlow"/>
                        </a:rPr>
                        <a:t>1 April 2028</a:t>
                      </a:r>
                    </a:p>
                  </a:txBody>
                  <a:tcPr marL="91435" marR="91435" marT="45718" marB="45718" anchor="c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tx1">
                            <a:lumMod val="50000"/>
                          </a:schemeClr>
                        </a:solidFill>
                        <a:effectLst/>
                        <a:uLnTx/>
                        <a:uFillTx/>
                        <a:latin typeface="Barlow" panose="020B0604020202020204"/>
                        <a:ea typeface="+mn-ea"/>
                        <a:cs typeface="+mn-cs"/>
                      </a:endParaRPr>
                    </a:p>
                  </a:txBody>
                  <a:tcPr marL="91435" marR="91435" marT="45718" marB="45718"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tx1">
                            <a:lumMod val="50000"/>
                          </a:schemeClr>
                        </a:solidFill>
                        <a:effectLst/>
                        <a:uLnTx/>
                        <a:uFillTx/>
                        <a:latin typeface="Barlow" panose="020B0604020202020204"/>
                        <a:ea typeface="+mn-ea"/>
                        <a:cs typeface="+mn-cs"/>
                      </a:endParaRPr>
                    </a:p>
                  </a:txBody>
                  <a:tcPr marL="91435" marR="91435" marT="45718" marB="45718" anchor="ctr">
                    <a:solidFill>
                      <a:schemeClr val="bg1"/>
                    </a:solidFill>
                  </a:tcPr>
                </a:tc>
                <a:extLst>
                  <a:ext uri="{0D108BD9-81ED-4DB2-BD59-A6C34878D82A}">
                    <a16:rowId xmlns:a16="http://schemas.microsoft.com/office/drawing/2014/main" val="710301399"/>
                  </a:ext>
                </a:extLst>
              </a:tr>
            </a:tbl>
          </a:graphicData>
        </a:graphic>
      </p:graphicFrame>
    </p:spTree>
    <p:extLst>
      <p:ext uri="{BB962C8B-B14F-4D97-AF65-F5344CB8AC3E}">
        <p14:creationId xmlns:p14="http://schemas.microsoft.com/office/powerpoint/2010/main" val="1825577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BF5A0-25D1-8C3B-2881-A15B1DDFE9D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1F6B219-9A8A-C999-684C-BCB0EA62FE9B}"/>
              </a:ext>
            </a:extLst>
          </p:cNvPr>
          <p:cNvSpPr txBox="1"/>
          <p:nvPr/>
        </p:nvSpPr>
        <p:spPr>
          <a:xfrm>
            <a:off x="327441" y="1536174"/>
            <a:ext cx="11139053" cy="44627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5C5769">
                    <a:lumMod val="50000"/>
                  </a:srgbClr>
                </a:solidFill>
                <a:effectLst/>
                <a:uLnTx/>
                <a:uFillTx/>
                <a:latin typeface="Barlow" panose="00000500000000000000" pitchFamily="2" charset="0"/>
                <a:ea typeface="+mn-ea"/>
                <a:cs typeface="+mn-cs"/>
              </a:rPr>
              <a:t>Explore the published proposal submissions, including executive summaries, on the </a:t>
            </a:r>
            <a:r>
              <a:rPr kumimoji="0" lang="en-GB" b="1" i="0" u="none" strike="noStrike" kern="1200" cap="none" spc="0" normalizeH="0" baseline="0" noProof="0" dirty="0">
                <a:ln>
                  <a:noFill/>
                </a:ln>
                <a:solidFill>
                  <a:srgbClr val="A60A33"/>
                </a:solidFill>
                <a:effectLst/>
                <a:uLnTx/>
                <a:uFillTx/>
                <a:latin typeface="Barlow" panose="00000500000000000000" pitchFamily="2" charset="0"/>
                <a:ea typeface="+mn-ea"/>
                <a:cs typeface="+mn-cs"/>
                <a:hlinkClick r:id="rId3">
                  <a:extLst>
                    <a:ext uri="{A12FA001-AC4F-418D-AE19-62706E023703}">
                      <ahyp:hlinkClr xmlns:ahyp="http://schemas.microsoft.com/office/drawing/2018/hyperlinkcolor" val="tx"/>
                    </a:ext>
                  </a:extLst>
                </a:hlinkClick>
              </a:rPr>
              <a:t>Greater Essex Local Government Reorganisation Hub</a:t>
            </a:r>
            <a:r>
              <a:rPr kumimoji="0" lang="en-GB" b="0" i="0" u="none" strike="noStrike" kern="1200" cap="none" spc="0" normalizeH="0" baseline="0" noProof="0" dirty="0">
                <a:ln>
                  <a:noFill/>
                </a:ln>
                <a:solidFill>
                  <a:srgbClr val="5C5769">
                    <a:lumMod val="50000"/>
                  </a:srgbClr>
                </a:solidFill>
                <a:effectLst/>
                <a:uLnTx/>
                <a:uFillTx/>
                <a:latin typeface="Barlow" panose="00000500000000000000" pitchFamily="2" charset="0"/>
                <a:ea typeface="+mn-ea"/>
                <a:cs typeface="+mn-cs"/>
              </a:rPr>
              <a:t>. The hub also provides latest information, news, and answers to frequently asked questions about the reorganisation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5C5769">
                  <a:lumMod val="50000"/>
                </a:srgbClr>
              </a:solidFill>
              <a:effectLst/>
              <a:uLnTx/>
              <a:uFillTx/>
              <a:latin typeface="Barlow"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16973"/>
                </a:solidFill>
                <a:effectLst/>
                <a:uLnTx/>
                <a:uFillTx/>
                <a:latin typeface="Barlow" panose="00000500000000000000" pitchFamily="2" charset="0"/>
                <a:ea typeface="+mn-ea"/>
                <a:cs typeface="+mn-cs"/>
              </a:rPr>
              <a:t>Your questions and feedback are welcomed as we continue to shape this future of Greater Essex.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C5769">
                  <a:lumMod val="50000"/>
                </a:srgbClr>
              </a:solidFill>
              <a:effectLst/>
              <a:uLnTx/>
              <a:uFillTx/>
              <a:latin typeface="Barlow" panose="00000500000000000000" pitchFamily="2" charset="0"/>
              <a:ea typeface="+mn-ea"/>
              <a:cs typeface="+mn-cs"/>
            </a:endParaRPr>
          </a:p>
          <a:p>
            <a:pPr lvl="0">
              <a:defRPr/>
            </a:pPr>
            <a:r>
              <a:rPr lang="en-GB" dirty="0">
                <a:solidFill>
                  <a:schemeClr val="tx1">
                    <a:lumMod val="50000"/>
                  </a:schemeClr>
                </a:solidFill>
                <a:latin typeface="Barlow" panose="00000500000000000000" pitchFamily="2" charset="0"/>
              </a:rPr>
              <a:t>We are currently developing a Provider FAQ to support you and ensure your voices are heard during this LGR process. While we may not have all the answers right now, your input is invaluable in helping us shape the support and information we provide. </a:t>
            </a:r>
          </a:p>
          <a:p>
            <a:pPr lvl="0">
              <a:defRPr/>
            </a:pPr>
            <a:endParaRPr lang="en-GB" dirty="0">
              <a:solidFill>
                <a:schemeClr val="tx1">
                  <a:lumMod val="50000"/>
                </a:schemeClr>
              </a:solidFill>
              <a:latin typeface="Barlow" panose="00000500000000000000" pitchFamily="2" charset="0"/>
            </a:endParaRPr>
          </a:p>
          <a:p>
            <a:pPr lvl="0">
              <a:defRPr/>
            </a:pPr>
            <a:r>
              <a:rPr lang="en-GB" dirty="0">
                <a:solidFill>
                  <a:schemeClr val="tx1">
                    <a:lumMod val="50000"/>
                  </a:schemeClr>
                </a:solidFill>
                <a:latin typeface="Barlow" panose="00000500000000000000" pitchFamily="2" charset="0"/>
              </a:rPr>
              <a:t>In the first instance please share your questions, thoughts, and feedback to:  </a:t>
            </a:r>
            <a:endParaRPr kumimoji="0" lang="en-GB" sz="2000" b="0" i="0" u="sng" strike="noStrike" kern="1200" cap="none" spc="0" normalizeH="0" baseline="0" noProof="0" dirty="0">
              <a:ln>
                <a:noFill/>
              </a:ln>
              <a:solidFill>
                <a:schemeClr val="tx1">
                  <a:lumMod val="50000"/>
                </a:schemeClr>
              </a:solidFill>
              <a:effectLst/>
              <a:uLnTx/>
              <a:uFillTx/>
              <a:latin typeface="Barlow" panose="00000500000000000000" pitchFamily="2" charset="0"/>
              <a:ea typeface="+mn-ea"/>
              <a:cs typeface="+mn-cs"/>
            </a:endParaRPr>
          </a:p>
          <a:p>
            <a:pPr>
              <a:defRPr sz="2000"/>
            </a:pPr>
            <a:r>
              <a:rPr lang="en-GB" b="1" dirty="0">
                <a:solidFill>
                  <a:schemeClr val="tx1">
                    <a:lumMod val="50000"/>
                  </a:schemeClr>
                </a:solidFill>
                <a:latin typeface="Barlow" panose="00000500000000000000" pitchFamily="2" charset="0"/>
              </a:rPr>
              <a:t>ECC Service Improvement and Assurance Team</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b="1" i="0" u="none" strike="noStrike" kern="1200" cap="none" spc="0" normalizeH="0" baseline="0" noProof="0" dirty="0">
                <a:ln>
                  <a:noFill/>
                </a:ln>
                <a:solidFill>
                  <a:srgbClr val="A60A33"/>
                </a:solidFill>
                <a:effectLst/>
                <a:uLnTx/>
                <a:uFillTx/>
                <a:latin typeface="Barlow" panose="00000500000000000000" pitchFamily="2" charset="0"/>
                <a:hlinkClick r:id="rId4"/>
              </a:rPr>
              <a:t>SIA@essex.gov.uk</a:t>
            </a:r>
            <a:r>
              <a:rPr kumimoji="0" lang="en-GB" b="1" i="0" u="none" strike="noStrike" kern="1200" cap="none" spc="0" normalizeH="0" baseline="0" noProof="0" dirty="0">
                <a:ln>
                  <a:noFill/>
                </a:ln>
                <a:solidFill>
                  <a:srgbClr val="A60A33"/>
                </a:solidFill>
                <a:effectLst/>
                <a:uLnTx/>
                <a:uFillTx/>
                <a:latin typeface="Barlow" panose="00000500000000000000" pitchFamily="2" charset="0"/>
              </a:rPr>
              <a:t> </a:t>
            </a:r>
          </a:p>
        </p:txBody>
      </p:sp>
      <p:sp>
        <p:nvSpPr>
          <p:cNvPr id="3" name="Title 1">
            <a:extLst>
              <a:ext uri="{FF2B5EF4-FFF2-40B4-BE49-F238E27FC236}">
                <a16:creationId xmlns:a16="http://schemas.microsoft.com/office/drawing/2014/main" id="{D43AC09C-7010-0452-A49F-09300827927A}"/>
              </a:ext>
            </a:extLst>
          </p:cNvPr>
          <p:cNvSpPr txBox="1">
            <a:spLocks/>
          </p:cNvSpPr>
          <p:nvPr/>
        </p:nvSpPr>
        <p:spPr>
          <a:xfrm>
            <a:off x="327442" y="103514"/>
            <a:ext cx="111390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2"/>
                </a:solidFill>
                <a:latin typeface="Barlow"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703F24"/>
                </a:solidFill>
                <a:effectLst/>
                <a:uLnTx/>
                <a:uFillTx/>
                <a:latin typeface="Barlow" pitchFamily="2" charset="77"/>
                <a:ea typeface="+mj-ea"/>
                <a:cs typeface="+mj-cs"/>
              </a:rPr>
              <a:t>Local Government Reorganisation</a:t>
            </a:r>
            <a:br>
              <a:rPr kumimoji="0" lang="en-GB" sz="3200" b="1" i="0" u="none" strike="noStrike" kern="1200" cap="none" spc="0" normalizeH="0" baseline="0" noProof="0" dirty="0">
                <a:ln>
                  <a:noFill/>
                </a:ln>
                <a:solidFill>
                  <a:srgbClr val="703F24"/>
                </a:solidFill>
                <a:effectLst/>
                <a:uLnTx/>
                <a:uFillTx/>
                <a:latin typeface="Barlow" pitchFamily="2" charset="77"/>
                <a:ea typeface="+mj-ea"/>
                <a:cs typeface="+mj-cs"/>
              </a:rPr>
            </a:br>
            <a:r>
              <a:rPr kumimoji="0" lang="en-GB" sz="3200" b="0" i="0" u="none" strike="noStrike" kern="1200" cap="none" spc="0" normalizeH="0" baseline="0" noProof="0" dirty="0">
                <a:ln>
                  <a:noFill/>
                </a:ln>
                <a:solidFill>
                  <a:srgbClr val="703F24"/>
                </a:solidFill>
                <a:effectLst/>
                <a:uLnTx/>
                <a:uFillTx/>
                <a:latin typeface="Barlow" pitchFamily="2" charset="77"/>
                <a:ea typeface="+mj-ea"/>
                <a:cs typeface="+mj-cs"/>
              </a:rPr>
              <a:t>Find out more…</a:t>
            </a:r>
          </a:p>
        </p:txBody>
      </p:sp>
    </p:spTree>
    <p:extLst>
      <p:ext uri="{BB962C8B-B14F-4D97-AF65-F5344CB8AC3E}">
        <p14:creationId xmlns:p14="http://schemas.microsoft.com/office/powerpoint/2010/main" val="2067434162"/>
      </p:ext>
    </p:extLst>
  </p:cSld>
  <p:clrMapOvr>
    <a:masterClrMapping/>
  </p:clrMapOvr>
</p:sld>
</file>

<file path=ppt/theme/theme1.xml><?xml version="1.0" encoding="utf-8"?>
<a:theme xmlns:a="http://schemas.openxmlformats.org/drawingml/2006/main" name="Inner Page - Red">
  <a:themeElements>
    <a:clrScheme name="Essex 3 Councils">
      <a:dk1>
        <a:srgbClr val="5C5769"/>
      </a:dk1>
      <a:lt1>
        <a:srgbClr val="FFFFFF"/>
      </a:lt1>
      <a:dk2>
        <a:srgbClr val="5C5769"/>
      </a:dk2>
      <a:lt2>
        <a:srgbClr val="828084"/>
      </a:lt2>
      <a:accent1>
        <a:srgbClr val="D2892E"/>
      </a:accent1>
      <a:accent2>
        <a:srgbClr val="703F24"/>
      </a:accent2>
      <a:accent3>
        <a:srgbClr val="116973"/>
      </a:accent3>
      <a:accent4>
        <a:srgbClr val="008B8C"/>
      </a:accent4>
      <a:accent5>
        <a:srgbClr val="EB5D79"/>
      </a:accent5>
      <a:accent6>
        <a:srgbClr val="A60A33"/>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Break Page - Brown">
  <a:themeElements>
    <a:clrScheme name="Essex 3 Councils">
      <a:dk1>
        <a:srgbClr val="5C5769"/>
      </a:dk1>
      <a:lt1>
        <a:srgbClr val="FFFFFF"/>
      </a:lt1>
      <a:dk2>
        <a:srgbClr val="5C5769"/>
      </a:dk2>
      <a:lt2>
        <a:srgbClr val="828084"/>
      </a:lt2>
      <a:accent1>
        <a:srgbClr val="D2892E"/>
      </a:accent1>
      <a:accent2>
        <a:srgbClr val="703F24"/>
      </a:accent2>
      <a:accent3>
        <a:srgbClr val="116973"/>
      </a:accent3>
      <a:accent4>
        <a:srgbClr val="008B8C"/>
      </a:accent4>
      <a:accent5>
        <a:srgbClr val="EB5D79"/>
      </a:accent5>
      <a:accent6>
        <a:srgbClr val="A60A33"/>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itle Slide">
  <a:themeElements>
    <a:clrScheme name="Essex 3 Councils">
      <a:dk1>
        <a:srgbClr val="5C5769"/>
      </a:dk1>
      <a:lt1>
        <a:srgbClr val="FFFFFF"/>
      </a:lt1>
      <a:dk2>
        <a:srgbClr val="5C5769"/>
      </a:dk2>
      <a:lt2>
        <a:srgbClr val="838085"/>
      </a:lt2>
      <a:accent1>
        <a:srgbClr val="D2892E"/>
      </a:accent1>
      <a:accent2>
        <a:srgbClr val="703F24"/>
      </a:accent2>
      <a:accent3>
        <a:srgbClr val="116973"/>
      </a:accent3>
      <a:accent4>
        <a:srgbClr val="008B8C"/>
      </a:accent4>
      <a:accent5>
        <a:srgbClr val="EB5D79"/>
      </a:accent5>
      <a:accent6>
        <a:srgbClr val="A60A33"/>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Inner Page - Gold">
  <a:themeElements>
    <a:clrScheme name="Essex 3 Councils">
      <a:dk1>
        <a:srgbClr val="5C5769"/>
      </a:dk1>
      <a:lt1>
        <a:srgbClr val="FFFFFF"/>
      </a:lt1>
      <a:dk2>
        <a:srgbClr val="5C5769"/>
      </a:dk2>
      <a:lt2>
        <a:srgbClr val="828084"/>
      </a:lt2>
      <a:accent1>
        <a:srgbClr val="D2892E"/>
      </a:accent1>
      <a:accent2>
        <a:srgbClr val="703F24"/>
      </a:accent2>
      <a:accent3>
        <a:srgbClr val="116973"/>
      </a:accent3>
      <a:accent4>
        <a:srgbClr val="008B8C"/>
      </a:accent4>
      <a:accent5>
        <a:srgbClr val="EB5D79"/>
      </a:accent5>
      <a:accent6>
        <a:srgbClr val="A60A33"/>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1_Break Page - Red">
  <a:themeElements>
    <a:clrScheme name="Essex 3 Councils">
      <a:dk1>
        <a:srgbClr val="5C5769"/>
      </a:dk1>
      <a:lt1>
        <a:srgbClr val="FFFFFF"/>
      </a:lt1>
      <a:dk2>
        <a:srgbClr val="5C5769"/>
      </a:dk2>
      <a:lt2>
        <a:srgbClr val="828084"/>
      </a:lt2>
      <a:accent1>
        <a:srgbClr val="D2892E"/>
      </a:accent1>
      <a:accent2>
        <a:srgbClr val="703F24"/>
      </a:accent2>
      <a:accent3>
        <a:srgbClr val="116973"/>
      </a:accent3>
      <a:accent4>
        <a:srgbClr val="008B8C"/>
      </a:accent4>
      <a:accent5>
        <a:srgbClr val="EB5D79"/>
      </a:accent5>
      <a:accent6>
        <a:srgbClr val="A60A33"/>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4_Custom Design">
  <a:themeElements>
    <a:clrScheme name="Local Government Reorganisation">
      <a:dk1>
        <a:srgbClr val="000000"/>
      </a:dk1>
      <a:lt1>
        <a:srgbClr val="FFFFFF"/>
      </a:lt1>
      <a:dk2>
        <a:srgbClr val="133663"/>
      </a:dk2>
      <a:lt2>
        <a:srgbClr val="D3DFCF"/>
      </a:lt2>
      <a:accent1>
        <a:srgbClr val="519961"/>
      </a:accent1>
      <a:accent2>
        <a:srgbClr val="A1BF9D"/>
      </a:accent2>
      <a:accent3>
        <a:srgbClr val="A31680"/>
      </a:accent3>
      <a:accent4>
        <a:srgbClr val="C37CB2"/>
      </a:accent4>
      <a:accent5>
        <a:srgbClr val="519860"/>
      </a:accent5>
      <a:accent6>
        <a:srgbClr val="A1BE9D"/>
      </a:accent6>
      <a:hlink>
        <a:srgbClr val="529960"/>
      </a:hlink>
      <a:folHlink>
        <a:srgbClr val="9FBE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B7BC4DA9BC1B45AECABBC449C1D926" ma:contentTypeVersion="14" ma:contentTypeDescription="Create a new document." ma:contentTypeScope="" ma:versionID="10fd046ccc2e8660ac9dd914948f4de5">
  <xsd:schema xmlns:xsd="http://www.w3.org/2001/XMLSchema" xmlns:xs="http://www.w3.org/2001/XMLSchema" xmlns:p="http://schemas.microsoft.com/office/2006/metadata/properties" xmlns:ns2="b5a80fbb-9528-4329-8766-a31417ada2f6" xmlns:ns3="074e580a-a041-4244-9ca4-ddc01076bb73" targetNamespace="http://schemas.microsoft.com/office/2006/metadata/properties" ma:root="true" ma:fieldsID="1aaab51c7e536798846f935de80d77d9" ns2:_="" ns3:_="">
    <xsd:import namespace="b5a80fbb-9528-4329-8766-a31417ada2f6"/>
    <xsd:import namespace="074e580a-a041-4244-9ca4-ddc01076bb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a80fbb-9528-4329-8766-a31417ada2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4e580a-a041-4244-9ca4-ddc01076bb7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6e4fd79-9484-43d1-ac7d-ea376cd260ae}" ma:internalName="TaxCatchAll" ma:showField="CatchAllData" ma:web="074e580a-a041-4244-9ca4-ddc01076bb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a80fbb-9528-4329-8766-a31417ada2f6">
      <Terms xmlns="http://schemas.microsoft.com/office/infopath/2007/PartnerControls"/>
    </lcf76f155ced4ddcb4097134ff3c332f>
    <TaxCatchAll xmlns="074e580a-a041-4244-9ca4-ddc01076bb73" xsi:nil="true"/>
  </documentManagement>
</p:properties>
</file>

<file path=customXml/itemProps1.xml><?xml version="1.0" encoding="utf-8"?>
<ds:datastoreItem xmlns:ds="http://schemas.openxmlformats.org/officeDocument/2006/customXml" ds:itemID="{A2BBC6E3-0E87-4695-9DA9-13C2F35559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a80fbb-9528-4329-8766-a31417ada2f6"/>
    <ds:schemaRef ds:uri="074e580a-a041-4244-9ca4-ddc01076bb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DE38FD-3540-4934-B818-D4815AE35479}">
  <ds:schemaRefs>
    <ds:schemaRef ds:uri="http://schemas.microsoft.com/sharepoint/v3/contenttype/forms"/>
  </ds:schemaRefs>
</ds:datastoreItem>
</file>

<file path=customXml/itemProps3.xml><?xml version="1.0" encoding="utf-8"?>
<ds:datastoreItem xmlns:ds="http://schemas.openxmlformats.org/officeDocument/2006/customXml" ds:itemID="{FA6D1B8E-2C6D-4153-9F2A-E8C47DA2F32E}">
  <ds:schemaRefs>
    <ds:schemaRef ds:uri="http://purl.org/dc/elements/1.1/"/>
    <ds:schemaRef ds:uri="http://schemas.microsoft.com/office/2006/documentManagement/types"/>
    <ds:schemaRef ds:uri="http://purl.org/dc/terms/"/>
    <ds:schemaRef ds:uri="http://schemas.microsoft.com/office/2006/metadata/properties"/>
    <ds:schemaRef ds:uri="http://schemas.microsoft.com/office/infopath/2007/PartnerControls"/>
    <ds:schemaRef ds:uri="http://www.w3.org/XML/1998/namespace"/>
    <ds:schemaRef ds:uri="7b977899-8eb0-4793-98e5-e3cd458202b0"/>
    <ds:schemaRef ds:uri="http://purl.org/dc/dcmitype/"/>
    <ds:schemaRef ds:uri="http://schemas.openxmlformats.org/package/2006/metadata/core-properties"/>
    <ds:schemaRef ds:uri="8ab1741c-e272-42e4-a0d4-8370ab6a8280"/>
    <ds:schemaRef ds:uri="b5a80fbb-9528-4329-8766-a31417ada2f6"/>
    <ds:schemaRef ds:uri="074e580a-a041-4244-9ca4-ddc01076bb73"/>
  </ds:schemaRefs>
</ds:datastoreItem>
</file>

<file path=docProps/app.xml><?xml version="1.0" encoding="utf-8"?>
<Properties xmlns="http://schemas.openxmlformats.org/officeDocument/2006/extended-properties" xmlns:vt="http://schemas.openxmlformats.org/officeDocument/2006/docPropsVTypes">
  <TotalTime>520</TotalTime>
  <Words>903</Words>
  <Application>Microsoft Office PowerPoint</Application>
  <PresentationFormat>Widescreen</PresentationFormat>
  <Paragraphs>109</Paragraphs>
  <Slides>8</Slides>
  <Notes>4</Notes>
  <HiddenSlides>0</HiddenSlides>
  <MMClips>0</MMClips>
  <ScaleCrop>false</ScaleCrop>
  <HeadingPairs>
    <vt:vector size="4" baseType="variant">
      <vt:variant>
        <vt:lpstr>Theme</vt:lpstr>
      </vt:variant>
      <vt:variant>
        <vt:i4>6</vt:i4>
      </vt:variant>
      <vt:variant>
        <vt:lpstr>Slide Titles</vt:lpstr>
      </vt:variant>
      <vt:variant>
        <vt:i4>8</vt:i4>
      </vt:variant>
    </vt:vector>
  </HeadingPairs>
  <TitlesOfParts>
    <vt:vector size="14" baseType="lpstr">
      <vt:lpstr>Inner Page - Red</vt:lpstr>
      <vt:lpstr>Break Page - Brown</vt:lpstr>
      <vt:lpstr>Title Slide</vt:lpstr>
      <vt:lpstr>Inner Page - Gold</vt:lpstr>
      <vt:lpstr>1_Break Page - Red</vt:lpstr>
      <vt:lpstr>4_Custom Design</vt:lpstr>
      <vt:lpstr>PowerPoint Presentation</vt:lpstr>
      <vt:lpstr>A reminder… local government in Essex is changing</vt:lpstr>
      <vt:lpstr>Local Government Reorganisation Four business case options from Greater Essex</vt:lpstr>
      <vt:lpstr>PowerPoint Presentation</vt:lpstr>
      <vt:lpstr>PowerPoint Presentation</vt:lpstr>
      <vt:lpstr>PowerPoint Presentation</vt:lpstr>
      <vt:lpstr>High-level timelines (LGR &amp; Devolution)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Amy Homan - Service Improvement and Assurance Officer</dc:creator>
  <cp:lastModifiedBy>Amy Homan - Service Improvement and Assurance Officer</cp:lastModifiedBy>
  <cp:revision>3</cp:revision>
  <dcterms:created xsi:type="dcterms:W3CDTF">2025-09-19T09:40:17Z</dcterms:created>
  <dcterms:modified xsi:type="dcterms:W3CDTF">2025-09-29T15:31:14Z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2025-09-19T10:11:52Z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21bc5abc-dbb7-41f0-a73c-23aa7ab0c5aa</vt:lpwstr>
  </property>
  <property fmtid="{D5CDD505-2E9C-101B-9397-08002B2CF9AE}" pid="8" name="MSIP_Label_39d8be9e-c8d9-4b9c-bd40-2c27cc7ea2e6_ContentBits">
    <vt:lpwstr>0</vt:lpwstr>
  </property>
  <property fmtid="{D5CDD505-2E9C-101B-9397-08002B2CF9AE}" pid="9" name="MSIP_Label_39d8be9e-c8d9-4b9c-bd40-2c27cc7ea2e6_Tag">
    <vt:lpwstr>10, 3, 0, 1</vt:lpwstr>
  </property>
  <property fmtid="{D5CDD505-2E9C-101B-9397-08002B2CF9AE}" pid="10" name="ContentTypeId">
    <vt:lpwstr>0x0101008AB7BC4DA9BC1B45AECABBC449C1D926</vt:lpwstr>
  </property>
  <property fmtid="{D5CDD505-2E9C-101B-9397-08002B2CF9AE}" pid="11" name="MediaServiceImageTags">
    <vt:lpwstr/>
  </property>
</Properties>
</file>