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4747892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2AF8-7A47-AD7C-E395-D6299B2C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54216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F42DB-DC5E-BDA8-4439-0D28FE631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89606"/>
            <a:ext cx="5421850" cy="108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0189-B4F1-9519-7F15-73B284A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50" y="5220000"/>
            <a:ext cx="2743200" cy="365125"/>
          </a:xfrm>
        </p:spPr>
        <p:txBody>
          <a:bodyPr lIns="0" tIns="0" rIns="0" bIns="0" anchor="t" anchorCtr="0"/>
          <a:lstStyle>
            <a:lvl1pPr>
              <a:defRPr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F320846-5969-4CBF-ACE6-14C5E9B07FE6}" type="datetimeFigureOut">
              <a:rPr lang="en-GB" smtClean="0"/>
              <a:pPr/>
              <a:t>29/09/2025</a:t>
            </a:fld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655B4C-3D82-E0A8-AE5A-985B69606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48DA04A-C8FB-667E-9B97-B2583C5729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0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023BC3D-E917-E194-078D-A19A26CD35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7130" y="0"/>
            <a:ext cx="5964871" cy="6858000"/>
          </a:xfrm>
          <a:custGeom>
            <a:avLst/>
            <a:gdLst>
              <a:gd name="connsiteX0" fmla="*/ 0 w 5964871"/>
              <a:gd name="connsiteY0" fmla="*/ 0 h 6858000"/>
              <a:gd name="connsiteX1" fmla="*/ 5964871 w 5964871"/>
              <a:gd name="connsiteY1" fmla="*/ 0 h 6858000"/>
              <a:gd name="connsiteX2" fmla="*/ 5964871 w 5964871"/>
              <a:gd name="connsiteY2" fmla="*/ 6858000 h 6858000"/>
              <a:gd name="connsiteX3" fmla="*/ 1730116 w 5964871"/>
              <a:gd name="connsiteY3" fmla="*/ 6858000 h 6858000"/>
              <a:gd name="connsiteX4" fmla="*/ 1732633 w 5964871"/>
              <a:gd name="connsiteY4" fmla="*/ 6706709 h 6858000"/>
              <a:gd name="connsiteX5" fmla="*/ 1390927 w 5964871"/>
              <a:gd name="connsiteY5" fmla="*/ 3466002 h 6858000"/>
              <a:gd name="connsiteX6" fmla="*/ 2627 w 5964871"/>
              <a:gd name="connsiteY6" fmla="*/ 4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4871" h="6858000">
                <a:moveTo>
                  <a:pt x="0" y="0"/>
                </a:moveTo>
                <a:lnTo>
                  <a:pt x="5964871" y="0"/>
                </a:lnTo>
                <a:lnTo>
                  <a:pt x="5964871" y="6858000"/>
                </a:lnTo>
                <a:lnTo>
                  <a:pt x="1730116" y="6858000"/>
                </a:lnTo>
                <a:lnTo>
                  <a:pt x="1732633" y="6706709"/>
                </a:lnTo>
                <a:cubicBezTo>
                  <a:pt x="1737091" y="5733615"/>
                  <a:pt x="1666493" y="4614231"/>
                  <a:pt x="1390927" y="3466002"/>
                </a:cubicBezTo>
                <a:cubicBezTo>
                  <a:pt x="1069435" y="2126382"/>
                  <a:pt x="517187" y="948452"/>
                  <a:pt x="2627" y="4711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F2AF8-7A47-AD7C-E395-D6299B2C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54216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F42DB-DC5E-BDA8-4439-0D28FE631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89606"/>
            <a:ext cx="5421850" cy="108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0189-B4F1-9519-7F15-73B284A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50" y="5220000"/>
            <a:ext cx="2743200" cy="365125"/>
          </a:xfrm>
        </p:spPr>
        <p:txBody>
          <a:bodyPr lIns="0" tIns="0" rIns="0" bIns="0" anchor="t" anchorCtr="0"/>
          <a:lstStyle>
            <a:lvl1pPr>
              <a:defRPr sz="2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F320846-5969-4CBF-ACE6-14C5E9B07FE6}" type="datetimeFigureOut">
              <a:rPr lang="en-GB" smtClean="0"/>
              <a:pPr/>
              <a:t>29/09/2025</a:t>
            </a:fld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655B4C-3D82-E0A8-AE5A-985B69606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0" y="468000"/>
            <a:ext cx="2169806" cy="27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9242D59-5BD5-0B72-7D9D-816D3F4DC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0" y="468000"/>
            <a:ext cx="2169806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45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2AF8-7A47-AD7C-E395-D6299B2C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54216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F42DB-DC5E-BDA8-4439-0D28FE631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89606"/>
            <a:ext cx="5421850" cy="108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0189-B4F1-9519-7F15-73B284A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50" y="5220000"/>
            <a:ext cx="2743200" cy="365125"/>
          </a:xfrm>
        </p:spPr>
        <p:txBody>
          <a:bodyPr lIns="0" tIns="0" rIns="0" bIns="0" anchor="t" anchorCtr="0"/>
          <a:lstStyle>
            <a:lvl1pPr>
              <a:defRPr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F320846-5969-4CBF-ACE6-14C5E9B07FE6}" type="datetimeFigureOut">
              <a:rPr lang="en-GB" smtClean="0"/>
              <a:pPr/>
              <a:t>29/09/2025</a:t>
            </a:fld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655B4C-3D82-E0A8-AE5A-985B69606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48DA04A-C8FB-667E-9B97-B2583C5729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26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023BC3D-E917-E194-078D-A19A26CD35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7130" y="0"/>
            <a:ext cx="5964871" cy="6858000"/>
          </a:xfrm>
          <a:custGeom>
            <a:avLst/>
            <a:gdLst>
              <a:gd name="connsiteX0" fmla="*/ 0 w 5964871"/>
              <a:gd name="connsiteY0" fmla="*/ 0 h 6858000"/>
              <a:gd name="connsiteX1" fmla="*/ 5964871 w 5964871"/>
              <a:gd name="connsiteY1" fmla="*/ 0 h 6858000"/>
              <a:gd name="connsiteX2" fmla="*/ 5964871 w 5964871"/>
              <a:gd name="connsiteY2" fmla="*/ 6858000 h 6858000"/>
              <a:gd name="connsiteX3" fmla="*/ 1730116 w 5964871"/>
              <a:gd name="connsiteY3" fmla="*/ 6858000 h 6858000"/>
              <a:gd name="connsiteX4" fmla="*/ 1732633 w 5964871"/>
              <a:gd name="connsiteY4" fmla="*/ 6706709 h 6858000"/>
              <a:gd name="connsiteX5" fmla="*/ 1390927 w 5964871"/>
              <a:gd name="connsiteY5" fmla="*/ 3466002 h 6858000"/>
              <a:gd name="connsiteX6" fmla="*/ 2627 w 5964871"/>
              <a:gd name="connsiteY6" fmla="*/ 4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4871" h="6858000">
                <a:moveTo>
                  <a:pt x="0" y="0"/>
                </a:moveTo>
                <a:lnTo>
                  <a:pt x="5964871" y="0"/>
                </a:lnTo>
                <a:lnTo>
                  <a:pt x="5964871" y="6858000"/>
                </a:lnTo>
                <a:lnTo>
                  <a:pt x="1730116" y="6858000"/>
                </a:lnTo>
                <a:lnTo>
                  <a:pt x="1732633" y="6706709"/>
                </a:lnTo>
                <a:cubicBezTo>
                  <a:pt x="1737091" y="5733615"/>
                  <a:pt x="1666493" y="4614231"/>
                  <a:pt x="1390927" y="3466002"/>
                </a:cubicBezTo>
                <a:cubicBezTo>
                  <a:pt x="1069435" y="2126382"/>
                  <a:pt x="517187" y="948452"/>
                  <a:pt x="2627" y="4711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F2AF8-7A47-AD7C-E395-D6299B2C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54216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F42DB-DC5E-BDA8-4439-0D28FE631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89606"/>
            <a:ext cx="5421850" cy="108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0189-B4F1-9519-7F15-73B284A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50" y="5220000"/>
            <a:ext cx="2743200" cy="365125"/>
          </a:xfrm>
        </p:spPr>
        <p:txBody>
          <a:bodyPr lIns="0" tIns="0" rIns="0" bIns="0" anchor="t" anchorCtr="0"/>
          <a:lstStyle>
            <a:lvl1pPr>
              <a:defRPr sz="2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F320846-5969-4CBF-ACE6-14C5E9B07FE6}" type="datetimeFigureOut">
              <a:rPr lang="en-GB" smtClean="0"/>
              <a:pPr/>
              <a:t>29/09/2025</a:t>
            </a:fld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655B4C-3D82-E0A8-AE5A-985B69606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0" y="468000"/>
            <a:ext cx="2169806" cy="27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9242D59-5BD5-0B72-7D9D-816D3F4DC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0" y="468000"/>
            <a:ext cx="2169806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15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2AF8-7A47-AD7C-E395-D6299B2C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54216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F42DB-DC5E-BDA8-4439-0D28FE631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89606"/>
            <a:ext cx="5421850" cy="108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0189-B4F1-9519-7F15-73B284A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50" y="5220000"/>
            <a:ext cx="2743200" cy="365125"/>
          </a:xfrm>
        </p:spPr>
        <p:txBody>
          <a:bodyPr lIns="0" tIns="0" rIns="0" bIns="0" anchor="t" anchorCtr="0"/>
          <a:lstStyle>
            <a:lvl1pPr>
              <a:defRPr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F320846-5969-4CBF-ACE6-14C5E9B07FE6}" type="datetimeFigureOut">
              <a:rPr lang="en-GB" smtClean="0"/>
              <a:pPr/>
              <a:t>29/09/2025</a:t>
            </a:fld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655B4C-3D82-E0A8-AE5A-985B69606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48DA04A-C8FB-667E-9B97-B2583C5729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98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023BC3D-E917-E194-078D-A19A26CD35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7130" y="0"/>
            <a:ext cx="5964871" cy="6858000"/>
          </a:xfrm>
          <a:custGeom>
            <a:avLst/>
            <a:gdLst>
              <a:gd name="connsiteX0" fmla="*/ 0 w 5964871"/>
              <a:gd name="connsiteY0" fmla="*/ 0 h 6858000"/>
              <a:gd name="connsiteX1" fmla="*/ 5964871 w 5964871"/>
              <a:gd name="connsiteY1" fmla="*/ 0 h 6858000"/>
              <a:gd name="connsiteX2" fmla="*/ 5964871 w 5964871"/>
              <a:gd name="connsiteY2" fmla="*/ 6858000 h 6858000"/>
              <a:gd name="connsiteX3" fmla="*/ 1730116 w 5964871"/>
              <a:gd name="connsiteY3" fmla="*/ 6858000 h 6858000"/>
              <a:gd name="connsiteX4" fmla="*/ 1732633 w 5964871"/>
              <a:gd name="connsiteY4" fmla="*/ 6706709 h 6858000"/>
              <a:gd name="connsiteX5" fmla="*/ 1390927 w 5964871"/>
              <a:gd name="connsiteY5" fmla="*/ 3466002 h 6858000"/>
              <a:gd name="connsiteX6" fmla="*/ 2627 w 5964871"/>
              <a:gd name="connsiteY6" fmla="*/ 4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4871" h="6858000">
                <a:moveTo>
                  <a:pt x="0" y="0"/>
                </a:moveTo>
                <a:lnTo>
                  <a:pt x="5964871" y="0"/>
                </a:lnTo>
                <a:lnTo>
                  <a:pt x="5964871" y="6858000"/>
                </a:lnTo>
                <a:lnTo>
                  <a:pt x="1730116" y="6858000"/>
                </a:lnTo>
                <a:lnTo>
                  <a:pt x="1732633" y="6706709"/>
                </a:lnTo>
                <a:cubicBezTo>
                  <a:pt x="1737091" y="5733615"/>
                  <a:pt x="1666493" y="4614231"/>
                  <a:pt x="1390927" y="3466002"/>
                </a:cubicBezTo>
                <a:cubicBezTo>
                  <a:pt x="1069435" y="2126382"/>
                  <a:pt x="517187" y="948452"/>
                  <a:pt x="2627" y="4711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F2AF8-7A47-AD7C-E395-D6299B2C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54216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F42DB-DC5E-BDA8-4439-0D28FE631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89606"/>
            <a:ext cx="5421850" cy="108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0189-B4F1-9519-7F15-73B284A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50" y="5220000"/>
            <a:ext cx="2743200" cy="365125"/>
          </a:xfrm>
        </p:spPr>
        <p:txBody>
          <a:bodyPr lIns="0" tIns="0" rIns="0" bIns="0" anchor="t" anchorCtr="0"/>
          <a:lstStyle>
            <a:lvl1pPr>
              <a:defRPr sz="2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F320846-5969-4CBF-ACE6-14C5E9B07FE6}" type="datetimeFigureOut">
              <a:rPr lang="en-GB" smtClean="0"/>
              <a:pPr/>
              <a:t>29/09/2025</a:t>
            </a:fld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655B4C-3D82-E0A8-AE5A-985B69606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0" y="468000"/>
            <a:ext cx="2169806" cy="27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9242D59-5BD5-0B72-7D9D-816D3F4DC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0" y="468000"/>
            <a:ext cx="2169806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16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2AF8-7A47-AD7C-E395-D6299B2C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54216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F42DB-DC5E-BDA8-4439-0D28FE631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89606"/>
            <a:ext cx="5421850" cy="108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0189-B4F1-9519-7F15-73B284A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50" y="5220000"/>
            <a:ext cx="2743200" cy="365125"/>
          </a:xfrm>
        </p:spPr>
        <p:txBody>
          <a:bodyPr lIns="0" tIns="0" rIns="0" bIns="0" anchor="t" anchorCtr="0"/>
          <a:lstStyle>
            <a:lvl1pPr>
              <a:defRPr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F320846-5969-4CBF-ACE6-14C5E9B07FE6}" type="datetimeFigureOut">
              <a:rPr lang="en-GB" smtClean="0"/>
              <a:pPr/>
              <a:t>29/09/2025</a:t>
            </a:fld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655B4C-3D82-E0A8-AE5A-985B69606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48DA04A-C8FB-667E-9B97-B2583C5729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55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023BC3D-E917-E194-078D-A19A26CD35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7130" y="0"/>
            <a:ext cx="5964871" cy="6858000"/>
          </a:xfrm>
          <a:custGeom>
            <a:avLst/>
            <a:gdLst>
              <a:gd name="connsiteX0" fmla="*/ 0 w 5964871"/>
              <a:gd name="connsiteY0" fmla="*/ 0 h 6858000"/>
              <a:gd name="connsiteX1" fmla="*/ 5964871 w 5964871"/>
              <a:gd name="connsiteY1" fmla="*/ 0 h 6858000"/>
              <a:gd name="connsiteX2" fmla="*/ 5964871 w 5964871"/>
              <a:gd name="connsiteY2" fmla="*/ 6858000 h 6858000"/>
              <a:gd name="connsiteX3" fmla="*/ 1730116 w 5964871"/>
              <a:gd name="connsiteY3" fmla="*/ 6858000 h 6858000"/>
              <a:gd name="connsiteX4" fmla="*/ 1732633 w 5964871"/>
              <a:gd name="connsiteY4" fmla="*/ 6706709 h 6858000"/>
              <a:gd name="connsiteX5" fmla="*/ 1390927 w 5964871"/>
              <a:gd name="connsiteY5" fmla="*/ 3466002 h 6858000"/>
              <a:gd name="connsiteX6" fmla="*/ 2627 w 5964871"/>
              <a:gd name="connsiteY6" fmla="*/ 4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4871" h="6858000">
                <a:moveTo>
                  <a:pt x="0" y="0"/>
                </a:moveTo>
                <a:lnTo>
                  <a:pt x="5964871" y="0"/>
                </a:lnTo>
                <a:lnTo>
                  <a:pt x="5964871" y="6858000"/>
                </a:lnTo>
                <a:lnTo>
                  <a:pt x="1730116" y="6858000"/>
                </a:lnTo>
                <a:lnTo>
                  <a:pt x="1732633" y="6706709"/>
                </a:lnTo>
                <a:cubicBezTo>
                  <a:pt x="1737091" y="5733615"/>
                  <a:pt x="1666493" y="4614231"/>
                  <a:pt x="1390927" y="3466002"/>
                </a:cubicBezTo>
                <a:cubicBezTo>
                  <a:pt x="1069435" y="2126382"/>
                  <a:pt x="517187" y="948452"/>
                  <a:pt x="2627" y="4711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F2AF8-7A47-AD7C-E395-D6299B2C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54216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F42DB-DC5E-BDA8-4439-0D28FE631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89606"/>
            <a:ext cx="5421850" cy="108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0189-B4F1-9519-7F15-73B284A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50" y="5220000"/>
            <a:ext cx="2743200" cy="365125"/>
          </a:xfrm>
        </p:spPr>
        <p:txBody>
          <a:bodyPr lIns="0" tIns="0" rIns="0" bIns="0" anchor="t" anchorCtr="0"/>
          <a:lstStyle>
            <a:lvl1pPr>
              <a:defRPr sz="2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F320846-5969-4CBF-ACE6-14C5E9B07FE6}" type="datetimeFigureOut">
              <a:rPr lang="en-GB" smtClean="0"/>
              <a:pPr/>
              <a:t>29/09/2025</a:t>
            </a:fld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655B4C-3D82-E0A8-AE5A-985B69606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0" y="468000"/>
            <a:ext cx="2169806" cy="27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9242D59-5BD5-0B72-7D9D-816D3F4DC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0" y="468000"/>
            <a:ext cx="2169806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18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2AF8-7A47-AD7C-E395-D6299B2C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54216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F42DB-DC5E-BDA8-4439-0D28FE631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89606"/>
            <a:ext cx="5421850" cy="108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0189-B4F1-9519-7F15-73B284A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50" y="5220000"/>
            <a:ext cx="2743200" cy="365125"/>
          </a:xfrm>
        </p:spPr>
        <p:txBody>
          <a:bodyPr lIns="0" tIns="0" rIns="0" bIns="0" anchor="t" anchorCtr="0"/>
          <a:lstStyle>
            <a:lvl1pPr>
              <a:defRPr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F320846-5969-4CBF-ACE6-14C5E9B07FE6}" type="datetimeFigureOut">
              <a:rPr lang="en-GB" smtClean="0"/>
              <a:pPr/>
              <a:t>29/09/2025</a:t>
            </a:fld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655B4C-3D82-E0A8-AE5A-985B69606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48DA04A-C8FB-667E-9B97-B2583C5729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77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023BC3D-E917-E194-078D-A19A26CD35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7130" y="0"/>
            <a:ext cx="5964871" cy="6858000"/>
          </a:xfrm>
          <a:custGeom>
            <a:avLst/>
            <a:gdLst>
              <a:gd name="connsiteX0" fmla="*/ 0 w 5964871"/>
              <a:gd name="connsiteY0" fmla="*/ 0 h 6858000"/>
              <a:gd name="connsiteX1" fmla="*/ 5964871 w 5964871"/>
              <a:gd name="connsiteY1" fmla="*/ 0 h 6858000"/>
              <a:gd name="connsiteX2" fmla="*/ 5964871 w 5964871"/>
              <a:gd name="connsiteY2" fmla="*/ 6858000 h 6858000"/>
              <a:gd name="connsiteX3" fmla="*/ 1730116 w 5964871"/>
              <a:gd name="connsiteY3" fmla="*/ 6858000 h 6858000"/>
              <a:gd name="connsiteX4" fmla="*/ 1732633 w 5964871"/>
              <a:gd name="connsiteY4" fmla="*/ 6706709 h 6858000"/>
              <a:gd name="connsiteX5" fmla="*/ 1390927 w 5964871"/>
              <a:gd name="connsiteY5" fmla="*/ 3466002 h 6858000"/>
              <a:gd name="connsiteX6" fmla="*/ 2627 w 5964871"/>
              <a:gd name="connsiteY6" fmla="*/ 4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4871" h="6858000">
                <a:moveTo>
                  <a:pt x="0" y="0"/>
                </a:moveTo>
                <a:lnTo>
                  <a:pt x="5964871" y="0"/>
                </a:lnTo>
                <a:lnTo>
                  <a:pt x="5964871" y="6858000"/>
                </a:lnTo>
                <a:lnTo>
                  <a:pt x="1730116" y="6858000"/>
                </a:lnTo>
                <a:lnTo>
                  <a:pt x="1732633" y="6706709"/>
                </a:lnTo>
                <a:cubicBezTo>
                  <a:pt x="1737091" y="5733615"/>
                  <a:pt x="1666493" y="4614231"/>
                  <a:pt x="1390927" y="3466002"/>
                </a:cubicBezTo>
                <a:cubicBezTo>
                  <a:pt x="1069435" y="2126382"/>
                  <a:pt x="517187" y="948452"/>
                  <a:pt x="2627" y="4711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F2AF8-7A47-AD7C-E395-D6299B2C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54216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F42DB-DC5E-BDA8-4439-0D28FE631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89606"/>
            <a:ext cx="5421850" cy="108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0189-B4F1-9519-7F15-73B284A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50" y="5220000"/>
            <a:ext cx="2743200" cy="365125"/>
          </a:xfrm>
        </p:spPr>
        <p:txBody>
          <a:bodyPr lIns="0" tIns="0" rIns="0" bIns="0" anchor="t" anchorCtr="0"/>
          <a:lstStyle>
            <a:lvl1pPr>
              <a:defRPr sz="2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F320846-5969-4CBF-ACE6-14C5E9B07FE6}" type="datetimeFigureOut">
              <a:rPr lang="en-GB" smtClean="0"/>
              <a:pPr/>
              <a:t>29/09/2025</a:t>
            </a:fld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655B4C-3D82-E0A8-AE5A-985B69606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0" y="468000"/>
            <a:ext cx="2169806" cy="27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9242D59-5BD5-0B72-7D9D-816D3F4DC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0" y="468000"/>
            <a:ext cx="2169806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39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2AF8-7A47-AD7C-E395-D6299B2C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54216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F42DB-DC5E-BDA8-4439-0D28FE631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89606"/>
            <a:ext cx="5421850" cy="108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0189-B4F1-9519-7F15-73B284A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50" y="5220000"/>
            <a:ext cx="2743200" cy="365125"/>
          </a:xfrm>
        </p:spPr>
        <p:txBody>
          <a:bodyPr lIns="0" tIns="0" rIns="0" bIns="0" anchor="t" anchorCtr="0"/>
          <a:lstStyle>
            <a:lvl1pPr>
              <a:defRPr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F320846-5969-4CBF-ACE6-14C5E9B07FE6}" type="datetimeFigureOut">
              <a:rPr lang="en-GB" smtClean="0"/>
              <a:pPr/>
              <a:t>29/09/2025</a:t>
            </a:fld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655B4C-3D82-E0A8-AE5A-985B69606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48DA04A-C8FB-667E-9B97-B2583C5729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3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023BC3D-E917-E194-078D-A19A26CD35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7130" y="0"/>
            <a:ext cx="5964871" cy="6858000"/>
          </a:xfrm>
          <a:custGeom>
            <a:avLst/>
            <a:gdLst>
              <a:gd name="connsiteX0" fmla="*/ 0 w 5964871"/>
              <a:gd name="connsiteY0" fmla="*/ 0 h 6858000"/>
              <a:gd name="connsiteX1" fmla="*/ 5964871 w 5964871"/>
              <a:gd name="connsiteY1" fmla="*/ 0 h 6858000"/>
              <a:gd name="connsiteX2" fmla="*/ 5964871 w 5964871"/>
              <a:gd name="connsiteY2" fmla="*/ 6858000 h 6858000"/>
              <a:gd name="connsiteX3" fmla="*/ 1730116 w 5964871"/>
              <a:gd name="connsiteY3" fmla="*/ 6858000 h 6858000"/>
              <a:gd name="connsiteX4" fmla="*/ 1732633 w 5964871"/>
              <a:gd name="connsiteY4" fmla="*/ 6706709 h 6858000"/>
              <a:gd name="connsiteX5" fmla="*/ 1390927 w 5964871"/>
              <a:gd name="connsiteY5" fmla="*/ 3466002 h 6858000"/>
              <a:gd name="connsiteX6" fmla="*/ 2627 w 5964871"/>
              <a:gd name="connsiteY6" fmla="*/ 4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4871" h="6858000">
                <a:moveTo>
                  <a:pt x="0" y="0"/>
                </a:moveTo>
                <a:lnTo>
                  <a:pt x="5964871" y="0"/>
                </a:lnTo>
                <a:lnTo>
                  <a:pt x="5964871" y="6858000"/>
                </a:lnTo>
                <a:lnTo>
                  <a:pt x="1730116" y="6858000"/>
                </a:lnTo>
                <a:lnTo>
                  <a:pt x="1732633" y="6706709"/>
                </a:lnTo>
                <a:cubicBezTo>
                  <a:pt x="1737091" y="5733615"/>
                  <a:pt x="1666493" y="4614231"/>
                  <a:pt x="1390927" y="3466002"/>
                </a:cubicBezTo>
                <a:cubicBezTo>
                  <a:pt x="1069435" y="2126382"/>
                  <a:pt x="517187" y="948452"/>
                  <a:pt x="2627" y="4711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F2AF8-7A47-AD7C-E395-D6299B2C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54216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F42DB-DC5E-BDA8-4439-0D28FE631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89606"/>
            <a:ext cx="5421850" cy="108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0189-B4F1-9519-7F15-73B284A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50" y="5220000"/>
            <a:ext cx="2743200" cy="365125"/>
          </a:xfrm>
        </p:spPr>
        <p:txBody>
          <a:bodyPr lIns="0" tIns="0" rIns="0" bIns="0" anchor="t" anchorCtr="0"/>
          <a:lstStyle>
            <a:lvl1pPr>
              <a:defRPr sz="2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F320846-5969-4CBF-ACE6-14C5E9B07FE6}" type="datetimeFigureOut">
              <a:rPr lang="en-GB" smtClean="0"/>
              <a:pPr/>
              <a:t>29/09/2025</a:t>
            </a:fld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655B4C-3D82-E0A8-AE5A-985B69606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0" y="468000"/>
            <a:ext cx="2169806" cy="27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9242D59-5BD5-0B72-7D9D-816D3F4DC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0" y="468000"/>
            <a:ext cx="2169806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42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023BC3D-E917-E194-078D-A19A26CD35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7130" y="0"/>
            <a:ext cx="5964871" cy="6858000"/>
          </a:xfrm>
          <a:custGeom>
            <a:avLst/>
            <a:gdLst>
              <a:gd name="connsiteX0" fmla="*/ 0 w 5964871"/>
              <a:gd name="connsiteY0" fmla="*/ 0 h 6858000"/>
              <a:gd name="connsiteX1" fmla="*/ 5964871 w 5964871"/>
              <a:gd name="connsiteY1" fmla="*/ 0 h 6858000"/>
              <a:gd name="connsiteX2" fmla="*/ 5964871 w 5964871"/>
              <a:gd name="connsiteY2" fmla="*/ 6858000 h 6858000"/>
              <a:gd name="connsiteX3" fmla="*/ 1730116 w 5964871"/>
              <a:gd name="connsiteY3" fmla="*/ 6858000 h 6858000"/>
              <a:gd name="connsiteX4" fmla="*/ 1732633 w 5964871"/>
              <a:gd name="connsiteY4" fmla="*/ 6706709 h 6858000"/>
              <a:gd name="connsiteX5" fmla="*/ 1390927 w 5964871"/>
              <a:gd name="connsiteY5" fmla="*/ 3466002 h 6858000"/>
              <a:gd name="connsiteX6" fmla="*/ 2627 w 5964871"/>
              <a:gd name="connsiteY6" fmla="*/ 4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4871" h="6858000">
                <a:moveTo>
                  <a:pt x="0" y="0"/>
                </a:moveTo>
                <a:lnTo>
                  <a:pt x="5964871" y="0"/>
                </a:lnTo>
                <a:lnTo>
                  <a:pt x="5964871" y="6858000"/>
                </a:lnTo>
                <a:lnTo>
                  <a:pt x="1730116" y="6858000"/>
                </a:lnTo>
                <a:lnTo>
                  <a:pt x="1732633" y="6706709"/>
                </a:lnTo>
                <a:cubicBezTo>
                  <a:pt x="1737091" y="5733615"/>
                  <a:pt x="1666493" y="4614231"/>
                  <a:pt x="1390927" y="3466002"/>
                </a:cubicBezTo>
                <a:cubicBezTo>
                  <a:pt x="1069435" y="2126382"/>
                  <a:pt x="517187" y="948452"/>
                  <a:pt x="2627" y="4711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F2AF8-7A47-AD7C-E395-D6299B2C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54216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F42DB-DC5E-BDA8-4439-0D28FE631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89606"/>
            <a:ext cx="5421850" cy="108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0189-B4F1-9519-7F15-73B284A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50" y="5220000"/>
            <a:ext cx="2743200" cy="365125"/>
          </a:xfrm>
        </p:spPr>
        <p:txBody>
          <a:bodyPr lIns="0" tIns="0" rIns="0" bIns="0" anchor="t" anchorCtr="0"/>
          <a:lstStyle>
            <a:lvl1pPr>
              <a:defRPr sz="2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F320846-5969-4CBF-ACE6-14C5E9B07FE6}" type="datetimeFigureOut">
              <a:rPr lang="en-GB" smtClean="0"/>
              <a:pPr/>
              <a:t>29/09/2025</a:t>
            </a:fld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655B4C-3D82-E0A8-AE5A-985B69606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0" y="468000"/>
            <a:ext cx="2169806" cy="27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9242D59-5BD5-0B72-7D9D-816D3F4DC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0" y="468000"/>
            <a:ext cx="2169806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2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2AF8-7A47-AD7C-E395-D6299B2C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54216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F42DB-DC5E-BDA8-4439-0D28FE631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89606"/>
            <a:ext cx="5421850" cy="108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0189-B4F1-9519-7F15-73B284A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50" y="5220000"/>
            <a:ext cx="2743200" cy="365125"/>
          </a:xfrm>
        </p:spPr>
        <p:txBody>
          <a:bodyPr lIns="0" tIns="0" rIns="0" bIns="0" anchor="t" anchorCtr="0"/>
          <a:lstStyle>
            <a:lvl1pPr>
              <a:defRPr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F320846-5969-4CBF-ACE6-14C5E9B07FE6}" type="datetimeFigureOut">
              <a:rPr lang="en-GB" smtClean="0"/>
              <a:pPr/>
              <a:t>29/09/2025</a:t>
            </a:fld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655B4C-3D82-E0A8-AE5A-985B69606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48DA04A-C8FB-667E-9B97-B2583C5729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023BC3D-E917-E194-078D-A19A26CD35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7130" y="0"/>
            <a:ext cx="5964871" cy="6858000"/>
          </a:xfrm>
          <a:custGeom>
            <a:avLst/>
            <a:gdLst>
              <a:gd name="connsiteX0" fmla="*/ 0 w 5964871"/>
              <a:gd name="connsiteY0" fmla="*/ 0 h 6858000"/>
              <a:gd name="connsiteX1" fmla="*/ 5964871 w 5964871"/>
              <a:gd name="connsiteY1" fmla="*/ 0 h 6858000"/>
              <a:gd name="connsiteX2" fmla="*/ 5964871 w 5964871"/>
              <a:gd name="connsiteY2" fmla="*/ 6858000 h 6858000"/>
              <a:gd name="connsiteX3" fmla="*/ 1730116 w 5964871"/>
              <a:gd name="connsiteY3" fmla="*/ 6858000 h 6858000"/>
              <a:gd name="connsiteX4" fmla="*/ 1732633 w 5964871"/>
              <a:gd name="connsiteY4" fmla="*/ 6706709 h 6858000"/>
              <a:gd name="connsiteX5" fmla="*/ 1390927 w 5964871"/>
              <a:gd name="connsiteY5" fmla="*/ 3466002 h 6858000"/>
              <a:gd name="connsiteX6" fmla="*/ 2627 w 5964871"/>
              <a:gd name="connsiteY6" fmla="*/ 4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4871" h="6858000">
                <a:moveTo>
                  <a:pt x="0" y="0"/>
                </a:moveTo>
                <a:lnTo>
                  <a:pt x="5964871" y="0"/>
                </a:lnTo>
                <a:lnTo>
                  <a:pt x="5964871" y="6858000"/>
                </a:lnTo>
                <a:lnTo>
                  <a:pt x="1730116" y="6858000"/>
                </a:lnTo>
                <a:lnTo>
                  <a:pt x="1732633" y="6706709"/>
                </a:lnTo>
                <a:cubicBezTo>
                  <a:pt x="1737091" y="5733615"/>
                  <a:pt x="1666493" y="4614231"/>
                  <a:pt x="1390927" y="3466002"/>
                </a:cubicBezTo>
                <a:cubicBezTo>
                  <a:pt x="1069435" y="2126382"/>
                  <a:pt x="517187" y="948452"/>
                  <a:pt x="2627" y="4711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F2AF8-7A47-AD7C-E395-D6299B2C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54216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F42DB-DC5E-BDA8-4439-0D28FE631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89606"/>
            <a:ext cx="5421850" cy="108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0189-B4F1-9519-7F15-73B284A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50" y="5220000"/>
            <a:ext cx="2743200" cy="365125"/>
          </a:xfrm>
        </p:spPr>
        <p:txBody>
          <a:bodyPr lIns="0" tIns="0" rIns="0" bIns="0" anchor="t" anchorCtr="0"/>
          <a:lstStyle>
            <a:lvl1pPr>
              <a:defRPr sz="2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F320846-5969-4CBF-ACE6-14C5E9B07FE6}" type="datetimeFigureOut">
              <a:rPr lang="en-GB" smtClean="0"/>
              <a:pPr/>
              <a:t>29/09/2025</a:t>
            </a:fld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655B4C-3D82-E0A8-AE5A-985B69606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0" y="468000"/>
            <a:ext cx="2169806" cy="27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9242D59-5BD5-0B72-7D9D-816D3F4DC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0" y="468000"/>
            <a:ext cx="2169806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25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2AF8-7A47-AD7C-E395-D6299B2C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54216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F42DB-DC5E-BDA8-4439-0D28FE631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89606"/>
            <a:ext cx="5421850" cy="108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0189-B4F1-9519-7F15-73B284A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50" y="5220000"/>
            <a:ext cx="2743200" cy="365125"/>
          </a:xfrm>
        </p:spPr>
        <p:txBody>
          <a:bodyPr lIns="0" tIns="0" rIns="0" bIns="0" anchor="t" anchorCtr="0"/>
          <a:lstStyle>
            <a:lvl1pPr>
              <a:defRPr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F320846-5969-4CBF-ACE6-14C5E9B07FE6}" type="datetimeFigureOut">
              <a:rPr lang="en-GB" smtClean="0"/>
              <a:pPr/>
              <a:t>29/09/2025</a:t>
            </a:fld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655B4C-3D82-E0A8-AE5A-985B69606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48DA04A-C8FB-667E-9B97-B2583C5729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688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023BC3D-E917-E194-078D-A19A26CD35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7130" y="0"/>
            <a:ext cx="5964871" cy="6858000"/>
          </a:xfrm>
          <a:custGeom>
            <a:avLst/>
            <a:gdLst>
              <a:gd name="connsiteX0" fmla="*/ 0 w 5964871"/>
              <a:gd name="connsiteY0" fmla="*/ 0 h 6858000"/>
              <a:gd name="connsiteX1" fmla="*/ 5964871 w 5964871"/>
              <a:gd name="connsiteY1" fmla="*/ 0 h 6858000"/>
              <a:gd name="connsiteX2" fmla="*/ 5964871 w 5964871"/>
              <a:gd name="connsiteY2" fmla="*/ 6858000 h 6858000"/>
              <a:gd name="connsiteX3" fmla="*/ 1730116 w 5964871"/>
              <a:gd name="connsiteY3" fmla="*/ 6858000 h 6858000"/>
              <a:gd name="connsiteX4" fmla="*/ 1732633 w 5964871"/>
              <a:gd name="connsiteY4" fmla="*/ 6706709 h 6858000"/>
              <a:gd name="connsiteX5" fmla="*/ 1390927 w 5964871"/>
              <a:gd name="connsiteY5" fmla="*/ 3466002 h 6858000"/>
              <a:gd name="connsiteX6" fmla="*/ 2627 w 5964871"/>
              <a:gd name="connsiteY6" fmla="*/ 4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4871" h="6858000">
                <a:moveTo>
                  <a:pt x="0" y="0"/>
                </a:moveTo>
                <a:lnTo>
                  <a:pt x="5964871" y="0"/>
                </a:lnTo>
                <a:lnTo>
                  <a:pt x="5964871" y="6858000"/>
                </a:lnTo>
                <a:lnTo>
                  <a:pt x="1730116" y="6858000"/>
                </a:lnTo>
                <a:lnTo>
                  <a:pt x="1732633" y="6706709"/>
                </a:lnTo>
                <a:cubicBezTo>
                  <a:pt x="1737091" y="5733615"/>
                  <a:pt x="1666493" y="4614231"/>
                  <a:pt x="1390927" y="3466002"/>
                </a:cubicBezTo>
                <a:cubicBezTo>
                  <a:pt x="1069435" y="2126382"/>
                  <a:pt x="517187" y="948452"/>
                  <a:pt x="2627" y="4711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F2AF8-7A47-AD7C-E395-D6299B2C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54216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F42DB-DC5E-BDA8-4439-0D28FE631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89606"/>
            <a:ext cx="5421850" cy="108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0189-B4F1-9519-7F15-73B284A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50" y="5220000"/>
            <a:ext cx="2743200" cy="365125"/>
          </a:xfrm>
        </p:spPr>
        <p:txBody>
          <a:bodyPr lIns="0" tIns="0" rIns="0" bIns="0" anchor="t" anchorCtr="0"/>
          <a:lstStyle>
            <a:lvl1pPr>
              <a:defRPr sz="2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F320846-5969-4CBF-ACE6-14C5E9B07FE6}" type="datetimeFigureOut">
              <a:rPr lang="en-GB" smtClean="0"/>
              <a:pPr/>
              <a:t>29/09/2025</a:t>
            </a:fld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655B4C-3D82-E0A8-AE5A-985B69606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0" y="468000"/>
            <a:ext cx="2169806" cy="27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9242D59-5BD5-0B72-7D9D-816D3F4DC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0" y="468000"/>
            <a:ext cx="2169806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096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2AF8-7A47-AD7C-E395-D6299B2C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54216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F42DB-DC5E-BDA8-4439-0D28FE631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89606"/>
            <a:ext cx="5421850" cy="108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0189-B4F1-9519-7F15-73B284A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50" y="5220000"/>
            <a:ext cx="2743200" cy="365125"/>
          </a:xfrm>
        </p:spPr>
        <p:txBody>
          <a:bodyPr lIns="0" tIns="0" rIns="0" bIns="0" anchor="t" anchorCtr="0"/>
          <a:lstStyle>
            <a:lvl1pPr>
              <a:defRPr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F320846-5969-4CBF-ACE6-14C5E9B07FE6}" type="datetimeFigureOut">
              <a:rPr lang="en-GB" smtClean="0"/>
              <a:pPr/>
              <a:t>29/09/2025</a:t>
            </a:fld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655B4C-3D82-E0A8-AE5A-985B69606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48DA04A-C8FB-667E-9B97-B2583C5729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98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023BC3D-E917-E194-078D-A19A26CD35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7130" y="0"/>
            <a:ext cx="5964871" cy="6858000"/>
          </a:xfrm>
          <a:custGeom>
            <a:avLst/>
            <a:gdLst>
              <a:gd name="connsiteX0" fmla="*/ 0 w 5964871"/>
              <a:gd name="connsiteY0" fmla="*/ 0 h 6858000"/>
              <a:gd name="connsiteX1" fmla="*/ 5964871 w 5964871"/>
              <a:gd name="connsiteY1" fmla="*/ 0 h 6858000"/>
              <a:gd name="connsiteX2" fmla="*/ 5964871 w 5964871"/>
              <a:gd name="connsiteY2" fmla="*/ 6858000 h 6858000"/>
              <a:gd name="connsiteX3" fmla="*/ 1730116 w 5964871"/>
              <a:gd name="connsiteY3" fmla="*/ 6858000 h 6858000"/>
              <a:gd name="connsiteX4" fmla="*/ 1732633 w 5964871"/>
              <a:gd name="connsiteY4" fmla="*/ 6706709 h 6858000"/>
              <a:gd name="connsiteX5" fmla="*/ 1390927 w 5964871"/>
              <a:gd name="connsiteY5" fmla="*/ 3466002 h 6858000"/>
              <a:gd name="connsiteX6" fmla="*/ 2627 w 5964871"/>
              <a:gd name="connsiteY6" fmla="*/ 4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4871" h="6858000">
                <a:moveTo>
                  <a:pt x="0" y="0"/>
                </a:moveTo>
                <a:lnTo>
                  <a:pt x="5964871" y="0"/>
                </a:lnTo>
                <a:lnTo>
                  <a:pt x="5964871" y="6858000"/>
                </a:lnTo>
                <a:lnTo>
                  <a:pt x="1730116" y="6858000"/>
                </a:lnTo>
                <a:lnTo>
                  <a:pt x="1732633" y="6706709"/>
                </a:lnTo>
                <a:cubicBezTo>
                  <a:pt x="1737091" y="5733615"/>
                  <a:pt x="1666493" y="4614231"/>
                  <a:pt x="1390927" y="3466002"/>
                </a:cubicBezTo>
                <a:cubicBezTo>
                  <a:pt x="1069435" y="2126382"/>
                  <a:pt x="517187" y="948452"/>
                  <a:pt x="2627" y="4711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F2AF8-7A47-AD7C-E395-D6299B2C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54216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F42DB-DC5E-BDA8-4439-0D28FE631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89606"/>
            <a:ext cx="5421850" cy="108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0189-B4F1-9519-7F15-73B284A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50" y="5220000"/>
            <a:ext cx="2743200" cy="365125"/>
          </a:xfrm>
        </p:spPr>
        <p:txBody>
          <a:bodyPr lIns="0" tIns="0" rIns="0" bIns="0" anchor="t" anchorCtr="0"/>
          <a:lstStyle>
            <a:lvl1pPr>
              <a:defRPr sz="2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F320846-5969-4CBF-ACE6-14C5E9B07FE6}" type="datetimeFigureOut">
              <a:rPr lang="en-GB" smtClean="0"/>
              <a:pPr/>
              <a:t>29/09/2025</a:t>
            </a:fld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655B4C-3D82-E0A8-AE5A-985B69606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0" y="468000"/>
            <a:ext cx="2169806" cy="27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9242D59-5BD5-0B72-7D9D-816D3F4DC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0" y="468000"/>
            <a:ext cx="2169806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952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2AF8-7A47-AD7C-E395-D6299B2C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54216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F42DB-DC5E-BDA8-4439-0D28FE631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89606"/>
            <a:ext cx="5421850" cy="108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0189-B4F1-9519-7F15-73B284A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50" y="5220000"/>
            <a:ext cx="2743200" cy="365125"/>
          </a:xfrm>
        </p:spPr>
        <p:txBody>
          <a:bodyPr lIns="0" tIns="0" rIns="0" bIns="0" anchor="t" anchorCtr="0"/>
          <a:lstStyle>
            <a:lvl1pPr>
              <a:defRPr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F320846-5969-4CBF-ACE6-14C5E9B07FE6}" type="datetimeFigureOut">
              <a:rPr lang="en-GB" smtClean="0"/>
              <a:pPr/>
              <a:t>29/09/2025</a:t>
            </a:fld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655B4C-3D82-E0A8-AE5A-985B69606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48DA04A-C8FB-667E-9B97-B2583C5729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4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Slid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023BC3D-E917-E194-078D-A19A26CD35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7130" y="0"/>
            <a:ext cx="5964871" cy="6858000"/>
          </a:xfrm>
          <a:custGeom>
            <a:avLst/>
            <a:gdLst>
              <a:gd name="connsiteX0" fmla="*/ 0 w 5964871"/>
              <a:gd name="connsiteY0" fmla="*/ 0 h 6858000"/>
              <a:gd name="connsiteX1" fmla="*/ 5964871 w 5964871"/>
              <a:gd name="connsiteY1" fmla="*/ 0 h 6858000"/>
              <a:gd name="connsiteX2" fmla="*/ 5964871 w 5964871"/>
              <a:gd name="connsiteY2" fmla="*/ 6858000 h 6858000"/>
              <a:gd name="connsiteX3" fmla="*/ 1730116 w 5964871"/>
              <a:gd name="connsiteY3" fmla="*/ 6858000 h 6858000"/>
              <a:gd name="connsiteX4" fmla="*/ 1732633 w 5964871"/>
              <a:gd name="connsiteY4" fmla="*/ 6706709 h 6858000"/>
              <a:gd name="connsiteX5" fmla="*/ 1390927 w 5964871"/>
              <a:gd name="connsiteY5" fmla="*/ 3466002 h 6858000"/>
              <a:gd name="connsiteX6" fmla="*/ 2627 w 5964871"/>
              <a:gd name="connsiteY6" fmla="*/ 4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4871" h="6858000">
                <a:moveTo>
                  <a:pt x="0" y="0"/>
                </a:moveTo>
                <a:lnTo>
                  <a:pt x="5964871" y="0"/>
                </a:lnTo>
                <a:lnTo>
                  <a:pt x="5964871" y="6858000"/>
                </a:lnTo>
                <a:lnTo>
                  <a:pt x="1730116" y="6858000"/>
                </a:lnTo>
                <a:lnTo>
                  <a:pt x="1732633" y="6706709"/>
                </a:lnTo>
                <a:cubicBezTo>
                  <a:pt x="1737091" y="5733615"/>
                  <a:pt x="1666493" y="4614231"/>
                  <a:pt x="1390927" y="3466002"/>
                </a:cubicBezTo>
                <a:cubicBezTo>
                  <a:pt x="1069435" y="2126382"/>
                  <a:pt x="517187" y="948452"/>
                  <a:pt x="2627" y="4711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F2AF8-7A47-AD7C-E395-D6299B2C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54216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F42DB-DC5E-BDA8-4439-0D28FE631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89606"/>
            <a:ext cx="5421850" cy="108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0189-B4F1-9519-7F15-73B284A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50" y="5220000"/>
            <a:ext cx="2743200" cy="365125"/>
          </a:xfrm>
        </p:spPr>
        <p:txBody>
          <a:bodyPr lIns="0" tIns="0" rIns="0" bIns="0" anchor="t" anchorCtr="0"/>
          <a:lstStyle>
            <a:lvl1pPr>
              <a:defRPr sz="2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F320846-5969-4CBF-ACE6-14C5E9B07FE6}" type="datetimeFigureOut">
              <a:rPr lang="en-GB" smtClean="0"/>
              <a:pPr/>
              <a:t>29/09/2025</a:t>
            </a:fld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655B4C-3D82-E0A8-AE5A-985B69606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0" y="468000"/>
            <a:ext cx="2169806" cy="27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9242D59-5BD5-0B72-7D9D-816D3F4DC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0" y="468000"/>
            <a:ext cx="2169806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4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803CF8-6DEC-3F38-1E23-B6030E86F7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0810" y="1911499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75FEA-EF6C-28AD-BB9C-57819097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AE92126-64BC-24DE-EC11-D94A8CE63F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38" y="1711326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49BCA8D-4AA5-2903-E974-D2041A328E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0810" y="2884514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910E9B7-D1D4-E59C-2EBD-9E327D1E6F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738" y="2684341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08EB52F-2896-A270-88F6-0E7EBDE28F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70810" y="3869253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7B3CD23-E34C-2C9A-A51C-41BF087FD3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738" y="3669080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F968155B-5EA6-8E49-9284-830E818CB7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70810" y="4842268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2603CC46-CD79-1A91-BF7F-CB513C366E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738" y="4642095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A8C442C8-3269-0506-E94C-8A64F9D4B2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02991" y="1911499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AD50958E-02E6-A495-A6B0-6C7812B4A4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72000" y="1711326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82202DE-A301-D2F6-3435-17025931FC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02991" y="2884514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6140F8D5-477C-6B25-60D5-EFFBEBA0B8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72000" y="2684341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AEEBBA9D-5DF0-C4DE-DA0C-D94DB968098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02991" y="3869253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DB7F90E3-F280-1CDA-A902-25A755B1588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72000" y="3669080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FEF5F7C-B41B-B0AE-6F50-3C7DA6FBEC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02991" y="4842268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313923B0-9EB4-1CD6-4D97-CD6FAC8345A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72000" y="4642095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538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2AF8-7A47-AD7C-E395-D6299B2C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54216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F42DB-DC5E-BDA8-4439-0D28FE631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89606"/>
            <a:ext cx="5421850" cy="108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0189-B4F1-9519-7F15-73B284A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50" y="5220000"/>
            <a:ext cx="2743200" cy="365125"/>
          </a:xfrm>
        </p:spPr>
        <p:txBody>
          <a:bodyPr lIns="0" tIns="0" rIns="0" bIns="0" anchor="t" anchorCtr="0"/>
          <a:lstStyle>
            <a:lvl1pPr>
              <a:defRPr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F320846-5969-4CBF-ACE6-14C5E9B07FE6}" type="datetimeFigureOut">
              <a:rPr lang="en-GB" smtClean="0"/>
              <a:pPr/>
              <a:t>29/09/2025</a:t>
            </a:fld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655B4C-3D82-E0A8-AE5A-985B69606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48DA04A-C8FB-667E-9B97-B2583C5729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121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75FEA-EF6C-28AD-BB9C-57819097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4ED18-547B-B18B-68FE-7EC3FB2E5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63725"/>
            <a:ext cx="7405200" cy="4149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426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4463E5F-9CBA-9811-AA2C-07F4347654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13" r="25303" b="13616"/>
          <a:stretch/>
        </p:blipFill>
        <p:spPr>
          <a:xfrm>
            <a:off x="5774400" y="0"/>
            <a:ext cx="6417600" cy="6858000"/>
          </a:xfrm>
          <a:prstGeom prst="rect">
            <a:avLst/>
          </a:prstGeom>
        </p:spPr>
      </p:pic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A4189B63-EC55-C290-3394-C48621B2EDA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0" y="1875692"/>
            <a:ext cx="5556250" cy="38988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06369D0-D2AD-B6E6-F3B1-E9DBF475B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13" r="25303" b="13616"/>
          <a:stretch/>
        </p:blipFill>
        <p:spPr>
          <a:xfrm>
            <a:off x="5774400" y="0"/>
            <a:ext cx="641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34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4463E5F-9CBA-9811-AA2C-07F4347654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13" r="25303" b="13616"/>
          <a:stretch/>
        </p:blipFill>
        <p:spPr>
          <a:xfrm>
            <a:off x="5774400" y="0"/>
            <a:ext cx="6417600" cy="6858000"/>
          </a:xfrm>
          <a:prstGeom prst="rect">
            <a:avLst/>
          </a:prstGeom>
        </p:spPr>
      </p:pic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A4189B63-EC55-C290-3394-C48621B2EDA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0" y="1875692"/>
            <a:ext cx="5556250" cy="38988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06369D0-D2AD-B6E6-F3B1-E9DBF475B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13" r="25303" b="13616"/>
          <a:stretch/>
        </p:blipFill>
        <p:spPr>
          <a:xfrm>
            <a:off x="5774400" y="0"/>
            <a:ext cx="641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90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4463E5F-9CBA-9811-AA2C-07F4347654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13" r="25303" b="13616"/>
          <a:stretch/>
        </p:blipFill>
        <p:spPr>
          <a:xfrm>
            <a:off x="5774400" y="0"/>
            <a:ext cx="6417600" cy="6858000"/>
          </a:xfrm>
          <a:prstGeom prst="rect">
            <a:avLst/>
          </a:prstGeom>
        </p:spPr>
      </p:pic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A4189B63-EC55-C290-3394-C48621B2EDA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0" y="1875692"/>
            <a:ext cx="5556250" cy="38988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06369D0-D2AD-B6E6-F3B1-E9DBF475B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13" r="25303" b="13616"/>
          <a:stretch/>
        </p:blipFill>
        <p:spPr>
          <a:xfrm>
            <a:off x="5774400" y="0"/>
            <a:ext cx="641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780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4463E5F-9CBA-9811-AA2C-07F4347654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13" r="25303" b="13616"/>
          <a:stretch/>
        </p:blipFill>
        <p:spPr>
          <a:xfrm>
            <a:off x="5774400" y="0"/>
            <a:ext cx="6417600" cy="6858000"/>
          </a:xfrm>
          <a:prstGeom prst="rect">
            <a:avLst/>
          </a:prstGeom>
        </p:spPr>
      </p:pic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A4189B63-EC55-C290-3394-C48621B2EDA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0" y="1875692"/>
            <a:ext cx="5556250" cy="38988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06369D0-D2AD-B6E6-F3B1-E9DBF475B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13" r="25303" b="13616"/>
          <a:stretch/>
        </p:blipFill>
        <p:spPr>
          <a:xfrm>
            <a:off x="5774400" y="0"/>
            <a:ext cx="641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412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4463E5F-9CBA-9811-AA2C-07F4347654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13" r="25303" b="13616"/>
          <a:stretch/>
        </p:blipFill>
        <p:spPr>
          <a:xfrm>
            <a:off x="5774400" y="0"/>
            <a:ext cx="6417600" cy="6858000"/>
          </a:xfrm>
          <a:prstGeom prst="rect">
            <a:avLst/>
          </a:prstGeom>
        </p:spPr>
      </p:pic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A4189B63-EC55-C290-3394-C48621B2EDA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0" y="1875692"/>
            <a:ext cx="5556250" cy="38988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06369D0-D2AD-B6E6-F3B1-E9DBF475B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13" r="25303" b="13616"/>
          <a:stretch/>
        </p:blipFill>
        <p:spPr>
          <a:xfrm>
            <a:off x="5774400" y="0"/>
            <a:ext cx="641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844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4463E5F-9CBA-9811-AA2C-07F4347654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13" r="25303" b="13616"/>
          <a:stretch/>
        </p:blipFill>
        <p:spPr>
          <a:xfrm>
            <a:off x="5774400" y="0"/>
            <a:ext cx="6417600" cy="6858000"/>
          </a:xfrm>
          <a:prstGeom prst="rect">
            <a:avLst/>
          </a:prstGeom>
        </p:spPr>
      </p:pic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A4189B63-EC55-C290-3394-C48621B2EDA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0" y="1875692"/>
            <a:ext cx="5556250" cy="38988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06369D0-D2AD-B6E6-F3B1-E9DBF475B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13" r="25303" b="13616"/>
          <a:stretch/>
        </p:blipFill>
        <p:spPr>
          <a:xfrm>
            <a:off x="5774400" y="0"/>
            <a:ext cx="641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140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4463E5F-9CBA-9811-AA2C-07F4347654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13" r="25303" b="13616"/>
          <a:stretch/>
        </p:blipFill>
        <p:spPr>
          <a:xfrm>
            <a:off x="5774400" y="0"/>
            <a:ext cx="6417600" cy="6858000"/>
          </a:xfrm>
          <a:prstGeom prst="rect">
            <a:avLst/>
          </a:prstGeom>
        </p:spPr>
      </p:pic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A4189B63-EC55-C290-3394-C48621B2EDA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0" y="1875692"/>
            <a:ext cx="5556250" cy="38988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06369D0-D2AD-B6E6-F3B1-E9DBF475B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13" r="25303" b="13616"/>
          <a:stretch/>
        </p:blipFill>
        <p:spPr>
          <a:xfrm>
            <a:off x="5774400" y="0"/>
            <a:ext cx="641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18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4463E5F-9CBA-9811-AA2C-07F4347654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13" r="25303" b="13616"/>
          <a:stretch/>
        </p:blipFill>
        <p:spPr>
          <a:xfrm>
            <a:off x="5774400" y="0"/>
            <a:ext cx="6417600" cy="6858000"/>
          </a:xfrm>
          <a:prstGeom prst="rect">
            <a:avLst/>
          </a:prstGeom>
        </p:spPr>
      </p:pic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A4189B63-EC55-C290-3394-C48621B2EDA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0" y="1875692"/>
            <a:ext cx="5556250" cy="38988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06369D0-D2AD-B6E6-F3B1-E9DBF475B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13" r="25303" b="13616"/>
          <a:stretch/>
        </p:blipFill>
        <p:spPr>
          <a:xfrm>
            <a:off x="5774400" y="0"/>
            <a:ext cx="641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124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4463E5F-9CBA-9811-AA2C-07F4347654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13" r="25303" b="13616"/>
          <a:stretch/>
        </p:blipFill>
        <p:spPr>
          <a:xfrm>
            <a:off x="5774400" y="0"/>
            <a:ext cx="6417600" cy="6858000"/>
          </a:xfrm>
          <a:prstGeom prst="rect">
            <a:avLst/>
          </a:prstGeom>
        </p:spPr>
      </p:pic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A4189B63-EC55-C290-3394-C48621B2EDA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0" y="1875692"/>
            <a:ext cx="5556250" cy="38988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06369D0-D2AD-B6E6-F3B1-E9DBF475B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13" r="25303" b="13616"/>
          <a:stretch/>
        </p:blipFill>
        <p:spPr>
          <a:xfrm>
            <a:off x="5774400" y="0"/>
            <a:ext cx="641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8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023BC3D-E917-E194-078D-A19A26CD35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7130" y="0"/>
            <a:ext cx="5964871" cy="6858000"/>
          </a:xfrm>
          <a:custGeom>
            <a:avLst/>
            <a:gdLst>
              <a:gd name="connsiteX0" fmla="*/ 0 w 5964871"/>
              <a:gd name="connsiteY0" fmla="*/ 0 h 6858000"/>
              <a:gd name="connsiteX1" fmla="*/ 5964871 w 5964871"/>
              <a:gd name="connsiteY1" fmla="*/ 0 h 6858000"/>
              <a:gd name="connsiteX2" fmla="*/ 5964871 w 5964871"/>
              <a:gd name="connsiteY2" fmla="*/ 6858000 h 6858000"/>
              <a:gd name="connsiteX3" fmla="*/ 1730116 w 5964871"/>
              <a:gd name="connsiteY3" fmla="*/ 6858000 h 6858000"/>
              <a:gd name="connsiteX4" fmla="*/ 1732633 w 5964871"/>
              <a:gd name="connsiteY4" fmla="*/ 6706709 h 6858000"/>
              <a:gd name="connsiteX5" fmla="*/ 1390927 w 5964871"/>
              <a:gd name="connsiteY5" fmla="*/ 3466002 h 6858000"/>
              <a:gd name="connsiteX6" fmla="*/ 2627 w 5964871"/>
              <a:gd name="connsiteY6" fmla="*/ 4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4871" h="6858000">
                <a:moveTo>
                  <a:pt x="0" y="0"/>
                </a:moveTo>
                <a:lnTo>
                  <a:pt x="5964871" y="0"/>
                </a:lnTo>
                <a:lnTo>
                  <a:pt x="5964871" y="6858000"/>
                </a:lnTo>
                <a:lnTo>
                  <a:pt x="1730116" y="6858000"/>
                </a:lnTo>
                <a:lnTo>
                  <a:pt x="1732633" y="6706709"/>
                </a:lnTo>
                <a:cubicBezTo>
                  <a:pt x="1737091" y="5733615"/>
                  <a:pt x="1666493" y="4614231"/>
                  <a:pt x="1390927" y="3466002"/>
                </a:cubicBezTo>
                <a:cubicBezTo>
                  <a:pt x="1069435" y="2126382"/>
                  <a:pt x="517187" y="948452"/>
                  <a:pt x="2627" y="4711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F2AF8-7A47-AD7C-E395-D6299B2C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54216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F42DB-DC5E-BDA8-4439-0D28FE631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89606"/>
            <a:ext cx="5421850" cy="108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0189-B4F1-9519-7F15-73B284A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50" y="5220000"/>
            <a:ext cx="2743200" cy="365125"/>
          </a:xfrm>
        </p:spPr>
        <p:txBody>
          <a:bodyPr lIns="0" tIns="0" rIns="0" bIns="0" anchor="t" anchorCtr="0"/>
          <a:lstStyle>
            <a:lvl1pPr>
              <a:defRPr sz="2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F320846-5969-4CBF-ACE6-14C5E9B07FE6}" type="datetimeFigureOut">
              <a:rPr lang="en-GB" smtClean="0"/>
              <a:pPr/>
              <a:t>29/09/2025</a:t>
            </a:fld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655B4C-3D82-E0A8-AE5A-985B69606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0" y="468000"/>
            <a:ext cx="2169806" cy="27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9242D59-5BD5-0B72-7D9D-816D3F4DC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0" y="468000"/>
            <a:ext cx="2169806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995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4463E5F-9CBA-9811-AA2C-07F4347654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13" r="25303" b="13616"/>
          <a:stretch/>
        </p:blipFill>
        <p:spPr>
          <a:xfrm>
            <a:off x="5774400" y="0"/>
            <a:ext cx="6417600" cy="6858000"/>
          </a:xfrm>
          <a:prstGeom prst="rect">
            <a:avLst/>
          </a:prstGeom>
        </p:spPr>
      </p:pic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A4189B63-EC55-C290-3394-C48621B2EDA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0" y="1875692"/>
            <a:ext cx="5556250" cy="38988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06369D0-D2AD-B6E6-F3B1-E9DBF475B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13" r="25303" b="13616"/>
          <a:stretch/>
        </p:blipFill>
        <p:spPr>
          <a:xfrm>
            <a:off x="5774400" y="0"/>
            <a:ext cx="641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96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4463E5F-9CBA-9811-AA2C-07F4347654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13" r="25303" b="13616"/>
          <a:stretch/>
        </p:blipFill>
        <p:spPr>
          <a:xfrm>
            <a:off x="5774400" y="0"/>
            <a:ext cx="6417600" cy="6858000"/>
          </a:xfrm>
          <a:prstGeom prst="rect">
            <a:avLst/>
          </a:prstGeom>
        </p:spPr>
      </p:pic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A4189B63-EC55-C290-3394-C48621B2EDA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0" y="1875692"/>
            <a:ext cx="5556250" cy="38988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06369D0-D2AD-B6E6-F3B1-E9DBF475B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13" r="25303" b="13616"/>
          <a:stretch/>
        </p:blipFill>
        <p:spPr>
          <a:xfrm>
            <a:off x="5774400" y="0"/>
            <a:ext cx="641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353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4463E5F-9CBA-9811-AA2C-07F4347654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13" r="25303" b="13616"/>
          <a:stretch/>
        </p:blipFill>
        <p:spPr>
          <a:xfrm>
            <a:off x="5774400" y="0"/>
            <a:ext cx="6417600" cy="6858000"/>
          </a:xfrm>
          <a:prstGeom prst="rect">
            <a:avLst/>
          </a:prstGeom>
        </p:spPr>
      </p:pic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A4189B63-EC55-C290-3394-C48621B2EDA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0" y="1875692"/>
            <a:ext cx="5556250" cy="38988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06369D0-D2AD-B6E6-F3B1-E9DBF475B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13" r="25303" b="13616"/>
          <a:stretch/>
        </p:blipFill>
        <p:spPr>
          <a:xfrm>
            <a:off x="5774400" y="0"/>
            <a:ext cx="641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610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4463E5F-9CBA-9811-AA2C-07F4347654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13" r="25303" b="13616"/>
          <a:stretch/>
        </p:blipFill>
        <p:spPr>
          <a:xfrm>
            <a:off x="5774400" y="0"/>
            <a:ext cx="6417600" cy="6858000"/>
          </a:xfrm>
          <a:prstGeom prst="rect">
            <a:avLst/>
          </a:prstGeom>
        </p:spPr>
      </p:pic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A4189B63-EC55-C290-3394-C48621B2EDA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0" y="1875692"/>
            <a:ext cx="5556250" cy="38988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06369D0-D2AD-B6E6-F3B1-E9DBF475B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13" r="25303" b="13616"/>
          <a:stretch/>
        </p:blipFill>
        <p:spPr>
          <a:xfrm>
            <a:off x="5774400" y="0"/>
            <a:ext cx="641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811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4463E5F-9CBA-9811-AA2C-07F4347654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13" r="25303" b="13616"/>
          <a:stretch/>
        </p:blipFill>
        <p:spPr>
          <a:xfrm>
            <a:off x="5774400" y="0"/>
            <a:ext cx="6417600" cy="6858000"/>
          </a:xfrm>
          <a:prstGeom prst="rect">
            <a:avLst/>
          </a:prstGeom>
        </p:spPr>
      </p:pic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A4189B63-EC55-C290-3394-C48621B2EDA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0" y="1875692"/>
            <a:ext cx="5556250" cy="38988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06369D0-D2AD-B6E6-F3B1-E9DBF475B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13" r="25303" b="13616"/>
          <a:stretch/>
        </p:blipFill>
        <p:spPr>
          <a:xfrm>
            <a:off x="5774400" y="0"/>
            <a:ext cx="641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323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FD91081-66D9-20CD-CFA3-5F9C6952C7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23886" y="0"/>
            <a:ext cx="5668115" cy="6858000"/>
          </a:xfrm>
          <a:custGeom>
            <a:avLst/>
            <a:gdLst>
              <a:gd name="connsiteX0" fmla="*/ 0 w 5668115"/>
              <a:gd name="connsiteY0" fmla="*/ 0 h 6858000"/>
              <a:gd name="connsiteX1" fmla="*/ 5668115 w 5668115"/>
              <a:gd name="connsiteY1" fmla="*/ 0 h 6858000"/>
              <a:gd name="connsiteX2" fmla="*/ 5668115 w 5668115"/>
              <a:gd name="connsiteY2" fmla="*/ 6858000 h 6858000"/>
              <a:gd name="connsiteX3" fmla="*/ 49704 w 5668115"/>
              <a:gd name="connsiteY3" fmla="*/ 6858000 h 6858000"/>
              <a:gd name="connsiteX4" fmla="*/ 79254 w 5668115"/>
              <a:gd name="connsiteY4" fmla="*/ 6743352 h 6858000"/>
              <a:gd name="connsiteX5" fmla="*/ 501663 w 5668115"/>
              <a:gd name="connsiteY5" fmla="*/ 3525422 h 6858000"/>
              <a:gd name="connsiteX6" fmla="*/ 79254 w 5668115"/>
              <a:gd name="connsiteY6" fmla="*/ 3074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8115" h="6858000">
                <a:moveTo>
                  <a:pt x="0" y="0"/>
                </a:moveTo>
                <a:lnTo>
                  <a:pt x="5668115" y="0"/>
                </a:lnTo>
                <a:lnTo>
                  <a:pt x="5668115" y="6858000"/>
                </a:lnTo>
                <a:lnTo>
                  <a:pt x="49704" y="6858000"/>
                </a:lnTo>
                <a:lnTo>
                  <a:pt x="79254" y="6743352"/>
                </a:lnTo>
                <a:cubicBezTo>
                  <a:pt x="309810" y="5802002"/>
                  <a:pt x="501663" y="4701522"/>
                  <a:pt x="501663" y="3525422"/>
                </a:cubicBezTo>
                <a:cubicBezTo>
                  <a:pt x="501663" y="2349331"/>
                  <a:pt x="309810" y="1248840"/>
                  <a:pt x="79254" y="3074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3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DF223-3CD4-B40C-F771-95A05D694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494000"/>
            <a:ext cx="5540400" cy="1310400"/>
          </a:xfrm>
        </p:spPr>
        <p:txBody>
          <a:bodyPr anchor="t" anchorCtr="0"/>
          <a:lstStyle>
            <a:lvl1pPr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FC3F6-B269-C573-D9CD-5D1D86500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3430800"/>
            <a:ext cx="5117850" cy="1918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3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01454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99EF23F-F78E-B85E-C8A6-4612E8B2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BEAEC6-437D-233E-C915-C52F0FBAE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24399" y="3124800"/>
            <a:ext cx="4526263" cy="2888650"/>
          </a:xfrm>
        </p:spPr>
        <p:txBody>
          <a:bodyPr/>
          <a:lstStyle>
            <a:lvl1pPr>
              <a:defRPr sz="2900" b="0">
                <a:solidFill>
                  <a:schemeClr val="bg1"/>
                </a:solidFill>
              </a:defRPr>
            </a:lvl1pPr>
            <a:lvl2pPr>
              <a:defRPr sz="2900">
                <a:solidFill>
                  <a:schemeClr val="bg1"/>
                </a:solidFill>
              </a:defRPr>
            </a:lvl2pPr>
            <a:lvl3pPr>
              <a:defRPr sz="2900">
                <a:solidFill>
                  <a:schemeClr val="bg1"/>
                </a:solidFill>
              </a:defRPr>
            </a:lvl3pPr>
            <a:lvl4pPr>
              <a:defRPr sz="2900">
                <a:solidFill>
                  <a:schemeClr val="bg1"/>
                </a:solidFill>
              </a:defRPr>
            </a:lvl4pPr>
            <a:lvl5pPr>
              <a:defRPr sz="2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C2534FF-1AC2-F751-ED93-D5AA843A1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844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+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99EF23F-F78E-B85E-C8A6-4612E8B2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BEAEC6-437D-233E-C915-C52F0FBAE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24399" y="3124800"/>
            <a:ext cx="4526263" cy="2888650"/>
          </a:xfrm>
        </p:spPr>
        <p:txBody>
          <a:bodyPr/>
          <a:lstStyle>
            <a:lvl1pPr>
              <a:defRPr sz="2900" b="0">
                <a:solidFill>
                  <a:schemeClr val="bg1"/>
                </a:solidFill>
              </a:defRPr>
            </a:lvl1pPr>
            <a:lvl2pPr>
              <a:defRPr sz="2900">
                <a:solidFill>
                  <a:schemeClr val="bg1"/>
                </a:solidFill>
              </a:defRPr>
            </a:lvl2pPr>
            <a:lvl3pPr>
              <a:defRPr sz="2900">
                <a:solidFill>
                  <a:schemeClr val="bg1"/>
                </a:solidFill>
              </a:defRPr>
            </a:lvl3pPr>
            <a:lvl4pPr>
              <a:defRPr sz="2900">
                <a:solidFill>
                  <a:schemeClr val="bg1"/>
                </a:solidFill>
              </a:defRPr>
            </a:lvl4pPr>
            <a:lvl5pPr>
              <a:defRPr sz="2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C2534FF-1AC2-F751-ED93-D5AA843A1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890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xt +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99EF23F-F78E-B85E-C8A6-4612E8B2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BEAEC6-437D-233E-C915-C52F0FBAE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24399" y="3124800"/>
            <a:ext cx="4526263" cy="2888650"/>
          </a:xfrm>
        </p:spPr>
        <p:txBody>
          <a:bodyPr/>
          <a:lstStyle>
            <a:lvl1pPr>
              <a:defRPr sz="2900" b="0">
                <a:solidFill>
                  <a:schemeClr val="bg1"/>
                </a:solidFill>
              </a:defRPr>
            </a:lvl1pPr>
            <a:lvl2pPr>
              <a:defRPr sz="2900">
                <a:solidFill>
                  <a:schemeClr val="bg1"/>
                </a:solidFill>
              </a:defRPr>
            </a:lvl2pPr>
            <a:lvl3pPr>
              <a:defRPr sz="2900">
                <a:solidFill>
                  <a:schemeClr val="bg1"/>
                </a:solidFill>
              </a:defRPr>
            </a:lvl3pPr>
            <a:lvl4pPr>
              <a:defRPr sz="2900">
                <a:solidFill>
                  <a:schemeClr val="bg1"/>
                </a:solidFill>
              </a:defRPr>
            </a:lvl4pPr>
            <a:lvl5pPr>
              <a:defRPr sz="2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C2534FF-1AC2-F751-ED93-D5AA843A1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2AF8-7A47-AD7C-E395-D6299B2C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54216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F42DB-DC5E-BDA8-4439-0D28FE631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89606"/>
            <a:ext cx="5421850" cy="108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0189-B4F1-9519-7F15-73B284A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50" y="5220000"/>
            <a:ext cx="2743200" cy="365125"/>
          </a:xfrm>
        </p:spPr>
        <p:txBody>
          <a:bodyPr lIns="0" tIns="0" rIns="0" bIns="0" anchor="t" anchorCtr="0"/>
          <a:lstStyle>
            <a:lvl1pPr>
              <a:defRPr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F320846-5969-4CBF-ACE6-14C5E9B07FE6}" type="datetimeFigureOut">
              <a:rPr lang="en-GB" smtClean="0"/>
              <a:pPr/>
              <a:t>29/09/2025</a:t>
            </a:fld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655B4C-3D82-E0A8-AE5A-985B69606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48DA04A-C8FB-667E-9B97-B2583C5729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834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xt +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99EF23F-F78E-B85E-C8A6-4612E8B2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BEAEC6-437D-233E-C915-C52F0FBAE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24399" y="3124800"/>
            <a:ext cx="4526263" cy="2888650"/>
          </a:xfrm>
        </p:spPr>
        <p:txBody>
          <a:bodyPr/>
          <a:lstStyle>
            <a:lvl1pPr>
              <a:defRPr sz="2900" b="0">
                <a:solidFill>
                  <a:schemeClr val="bg1"/>
                </a:solidFill>
              </a:defRPr>
            </a:lvl1pPr>
            <a:lvl2pPr>
              <a:defRPr sz="2900">
                <a:solidFill>
                  <a:schemeClr val="bg1"/>
                </a:solidFill>
              </a:defRPr>
            </a:lvl2pPr>
            <a:lvl3pPr>
              <a:defRPr sz="2900">
                <a:solidFill>
                  <a:schemeClr val="bg1"/>
                </a:solidFill>
              </a:defRPr>
            </a:lvl3pPr>
            <a:lvl4pPr>
              <a:defRPr sz="2900">
                <a:solidFill>
                  <a:schemeClr val="bg1"/>
                </a:solidFill>
              </a:defRPr>
            </a:lvl4pPr>
            <a:lvl5pPr>
              <a:defRPr sz="2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C2534FF-1AC2-F751-ED93-D5AA843A1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597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ext +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99EF23F-F78E-B85E-C8A6-4612E8B2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BEAEC6-437D-233E-C915-C52F0FBAE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24399" y="3124800"/>
            <a:ext cx="4526263" cy="2888650"/>
          </a:xfrm>
        </p:spPr>
        <p:txBody>
          <a:bodyPr/>
          <a:lstStyle>
            <a:lvl1pPr>
              <a:defRPr sz="2900" b="0">
                <a:solidFill>
                  <a:schemeClr val="bg1"/>
                </a:solidFill>
              </a:defRPr>
            </a:lvl1pPr>
            <a:lvl2pPr>
              <a:defRPr sz="2900">
                <a:solidFill>
                  <a:schemeClr val="bg1"/>
                </a:solidFill>
              </a:defRPr>
            </a:lvl2pPr>
            <a:lvl3pPr>
              <a:defRPr sz="2900">
                <a:solidFill>
                  <a:schemeClr val="bg1"/>
                </a:solidFill>
              </a:defRPr>
            </a:lvl3pPr>
            <a:lvl4pPr>
              <a:defRPr sz="2900">
                <a:solidFill>
                  <a:schemeClr val="bg1"/>
                </a:solidFill>
              </a:defRPr>
            </a:lvl4pPr>
            <a:lvl5pPr>
              <a:defRPr sz="2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C2534FF-1AC2-F751-ED93-D5AA843A1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426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ext +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99EF23F-F78E-B85E-C8A6-4612E8B2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BEAEC6-437D-233E-C915-C52F0FBAE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24399" y="3124800"/>
            <a:ext cx="4526263" cy="2888650"/>
          </a:xfrm>
        </p:spPr>
        <p:txBody>
          <a:bodyPr/>
          <a:lstStyle>
            <a:lvl1pPr>
              <a:defRPr sz="2900" b="0">
                <a:solidFill>
                  <a:schemeClr val="bg1"/>
                </a:solidFill>
              </a:defRPr>
            </a:lvl1pPr>
            <a:lvl2pPr>
              <a:defRPr sz="2900">
                <a:solidFill>
                  <a:schemeClr val="bg1"/>
                </a:solidFill>
              </a:defRPr>
            </a:lvl2pPr>
            <a:lvl3pPr>
              <a:defRPr sz="2900">
                <a:solidFill>
                  <a:schemeClr val="bg1"/>
                </a:solidFill>
              </a:defRPr>
            </a:lvl3pPr>
            <a:lvl4pPr>
              <a:defRPr sz="2900">
                <a:solidFill>
                  <a:schemeClr val="bg1"/>
                </a:solidFill>
              </a:defRPr>
            </a:lvl4pPr>
            <a:lvl5pPr>
              <a:defRPr sz="2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C2534FF-1AC2-F751-ED93-D5AA843A1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932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ext +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99EF23F-F78E-B85E-C8A6-4612E8B2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BEAEC6-437D-233E-C915-C52F0FBAE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24399" y="3124800"/>
            <a:ext cx="4526263" cy="2888650"/>
          </a:xfrm>
        </p:spPr>
        <p:txBody>
          <a:bodyPr/>
          <a:lstStyle>
            <a:lvl1pPr>
              <a:defRPr sz="2900" b="0">
                <a:solidFill>
                  <a:schemeClr val="bg1"/>
                </a:solidFill>
              </a:defRPr>
            </a:lvl1pPr>
            <a:lvl2pPr>
              <a:defRPr sz="2900">
                <a:solidFill>
                  <a:schemeClr val="bg1"/>
                </a:solidFill>
              </a:defRPr>
            </a:lvl2pPr>
            <a:lvl3pPr>
              <a:defRPr sz="2900">
                <a:solidFill>
                  <a:schemeClr val="bg1"/>
                </a:solidFill>
              </a:defRPr>
            </a:lvl3pPr>
            <a:lvl4pPr>
              <a:defRPr sz="2900">
                <a:solidFill>
                  <a:schemeClr val="bg1"/>
                </a:solidFill>
              </a:defRPr>
            </a:lvl4pPr>
            <a:lvl5pPr>
              <a:defRPr sz="2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C2534FF-1AC2-F751-ED93-D5AA843A1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421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ext +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99EF23F-F78E-B85E-C8A6-4612E8B2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BEAEC6-437D-233E-C915-C52F0FBAE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24399" y="3124800"/>
            <a:ext cx="4526263" cy="2888650"/>
          </a:xfrm>
        </p:spPr>
        <p:txBody>
          <a:bodyPr/>
          <a:lstStyle>
            <a:lvl1pPr>
              <a:defRPr sz="2900" b="0">
                <a:solidFill>
                  <a:schemeClr val="bg1"/>
                </a:solidFill>
              </a:defRPr>
            </a:lvl1pPr>
            <a:lvl2pPr>
              <a:defRPr sz="2900">
                <a:solidFill>
                  <a:schemeClr val="bg1"/>
                </a:solidFill>
              </a:defRPr>
            </a:lvl2pPr>
            <a:lvl3pPr>
              <a:defRPr sz="2900">
                <a:solidFill>
                  <a:schemeClr val="bg1"/>
                </a:solidFill>
              </a:defRPr>
            </a:lvl3pPr>
            <a:lvl4pPr>
              <a:defRPr sz="2900">
                <a:solidFill>
                  <a:schemeClr val="bg1"/>
                </a:solidFill>
              </a:defRPr>
            </a:lvl4pPr>
            <a:lvl5pPr>
              <a:defRPr sz="2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C2534FF-1AC2-F751-ED93-D5AA843A1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295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ext +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99EF23F-F78E-B85E-C8A6-4612E8B2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BEAEC6-437D-233E-C915-C52F0FBAE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24399" y="3124800"/>
            <a:ext cx="4526263" cy="2888650"/>
          </a:xfrm>
        </p:spPr>
        <p:txBody>
          <a:bodyPr/>
          <a:lstStyle>
            <a:lvl1pPr>
              <a:defRPr sz="2900" b="0">
                <a:solidFill>
                  <a:schemeClr val="bg1"/>
                </a:solidFill>
              </a:defRPr>
            </a:lvl1pPr>
            <a:lvl2pPr>
              <a:defRPr sz="2900">
                <a:solidFill>
                  <a:schemeClr val="bg1"/>
                </a:solidFill>
              </a:defRPr>
            </a:lvl2pPr>
            <a:lvl3pPr>
              <a:defRPr sz="2900">
                <a:solidFill>
                  <a:schemeClr val="bg1"/>
                </a:solidFill>
              </a:defRPr>
            </a:lvl3pPr>
            <a:lvl4pPr>
              <a:defRPr sz="2900">
                <a:solidFill>
                  <a:schemeClr val="bg1"/>
                </a:solidFill>
              </a:defRPr>
            </a:lvl4pPr>
            <a:lvl5pPr>
              <a:defRPr sz="2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C2534FF-1AC2-F751-ED93-D5AA843A1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92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ext +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99EF23F-F78E-B85E-C8A6-4612E8B2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BEAEC6-437D-233E-C915-C52F0FBAE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24399" y="3124800"/>
            <a:ext cx="4526263" cy="2888650"/>
          </a:xfrm>
        </p:spPr>
        <p:txBody>
          <a:bodyPr/>
          <a:lstStyle>
            <a:lvl1pPr>
              <a:defRPr sz="2900" b="0">
                <a:solidFill>
                  <a:schemeClr val="bg1"/>
                </a:solidFill>
              </a:defRPr>
            </a:lvl1pPr>
            <a:lvl2pPr>
              <a:defRPr sz="2900">
                <a:solidFill>
                  <a:schemeClr val="bg1"/>
                </a:solidFill>
              </a:defRPr>
            </a:lvl2pPr>
            <a:lvl3pPr>
              <a:defRPr sz="2900">
                <a:solidFill>
                  <a:schemeClr val="bg1"/>
                </a:solidFill>
              </a:defRPr>
            </a:lvl3pPr>
            <a:lvl4pPr>
              <a:defRPr sz="2900">
                <a:solidFill>
                  <a:schemeClr val="bg1"/>
                </a:solidFill>
              </a:defRPr>
            </a:lvl4pPr>
            <a:lvl5pPr>
              <a:defRPr sz="2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C2534FF-1AC2-F751-ED93-D5AA843A1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228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ext +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99EF23F-F78E-B85E-C8A6-4612E8B2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BEAEC6-437D-233E-C915-C52F0FBAE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24399" y="3124800"/>
            <a:ext cx="4526263" cy="2888650"/>
          </a:xfrm>
        </p:spPr>
        <p:txBody>
          <a:bodyPr/>
          <a:lstStyle>
            <a:lvl1pPr>
              <a:defRPr sz="2900" b="0">
                <a:solidFill>
                  <a:schemeClr val="bg1"/>
                </a:solidFill>
              </a:defRPr>
            </a:lvl1pPr>
            <a:lvl2pPr>
              <a:defRPr sz="2900">
                <a:solidFill>
                  <a:schemeClr val="bg1"/>
                </a:solidFill>
              </a:defRPr>
            </a:lvl2pPr>
            <a:lvl3pPr>
              <a:defRPr sz="2900">
                <a:solidFill>
                  <a:schemeClr val="bg1"/>
                </a:solidFill>
              </a:defRPr>
            </a:lvl3pPr>
            <a:lvl4pPr>
              <a:defRPr sz="2900">
                <a:solidFill>
                  <a:schemeClr val="bg1"/>
                </a:solidFill>
              </a:defRPr>
            </a:lvl4pPr>
            <a:lvl5pPr>
              <a:defRPr sz="2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C2534FF-1AC2-F751-ED93-D5AA843A1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779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ext +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99EF23F-F78E-B85E-C8A6-4612E8B2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BEAEC6-437D-233E-C915-C52F0FBAE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24399" y="3124800"/>
            <a:ext cx="4526263" cy="2888650"/>
          </a:xfrm>
        </p:spPr>
        <p:txBody>
          <a:bodyPr/>
          <a:lstStyle>
            <a:lvl1pPr>
              <a:defRPr sz="2900" b="0">
                <a:solidFill>
                  <a:schemeClr val="bg1"/>
                </a:solidFill>
              </a:defRPr>
            </a:lvl1pPr>
            <a:lvl2pPr>
              <a:defRPr sz="2900">
                <a:solidFill>
                  <a:schemeClr val="bg1"/>
                </a:solidFill>
              </a:defRPr>
            </a:lvl2pPr>
            <a:lvl3pPr>
              <a:defRPr sz="2900">
                <a:solidFill>
                  <a:schemeClr val="bg1"/>
                </a:solidFill>
              </a:defRPr>
            </a:lvl3pPr>
            <a:lvl4pPr>
              <a:defRPr sz="2900">
                <a:solidFill>
                  <a:schemeClr val="bg1"/>
                </a:solidFill>
              </a:defRPr>
            </a:lvl4pPr>
            <a:lvl5pPr>
              <a:defRPr sz="2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C2534FF-1AC2-F751-ED93-D5AA843A1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210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ext +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99EF23F-F78E-B85E-C8A6-4612E8B2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BEAEC6-437D-233E-C915-C52F0FBAE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24399" y="3124800"/>
            <a:ext cx="4526263" cy="2888650"/>
          </a:xfrm>
        </p:spPr>
        <p:txBody>
          <a:bodyPr/>
          <a:lstStyle>
            <a:lvl1pPr>
              <a:defRPr sz="2900" b="0">
                <a:solidFill>
                  <a:schemeClr val="bg1"/>
                </a:solidFill>
              </a:defRPr>
            </a:lvl1pPr>
            <a:lvl2pPr>
              <a:defRPr sz="2900">
                <a:solidFill>
                  <a:schemeClr val="bg1"/>
                </a:solidFill>
              </a:defRPr>
            </a:lvl2pPr>
            <a:lvl3pPr>
              <a:defRPr sz="2900">
                <a:solidFill>
                  <a:schemeClr val="bg1"/>
                </a:solidFill>
              </a:defRPr>
            </a:lvl3pPr>
            <a:lvl4pPr>
              <a:defRPr sz="2900">
                <a:solidFill>
                  <a:schemeClr val="bg1"/>
                </a:solidFill>
              </a:defRPr>
            </a:lvl4pPr>
            <a:lvl5pPr>
              <a:defRPr sz="2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C2534FF-1AC2-F751-ED93-D5AA843A1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16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023BC3D-E917-E194-078D-A19A26CD35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7130" y="0"/>
            <a:ext cx="5964871" cy="6858000"/>
          </a:xfrm>
          <a:custGeom>
            <a:avLst/>
            <a:gdLst>
              <a:gd name="connsiteX0" fmla="*/ 0 w 5964871"/>
              <a:gd name="connsiteY0" fmla="*/ 0 h 6858000"/>
              <a:gd name="connsiteX1" fmla="*/ 5964871 w 5964871"/>
              <a:gd name="connsiteY1" fmla="*/ 0 h 6858000"/>
              <a:gd name="connsiteX2" fmla="*/ 5964871 w 5964871"/>
              <a:gd name="connsiteY2" fmla="*/ 6858000 h 6858000"/>
              <a:gd name="connsiteX3" fmla="*/ 1730116 w 5964871"/>
              <a:gd name="connsiteY3" fmla="*/ 6858000 h 6858000"/>
              <a:gd name="connsiteX4" fmla="*/ 1732633 w 5964871"/>
              <a:gd name="connsiteY4" fmla="*/ 6706709 h 6858000"/>
              <a:gd name="connsiteX5" fmla="*/ 1390927 w 5964871"/>
              <a:gd name="connsiteY5" fmla="*/ 3466002 h 6858000"/>
              <a:gd name="connsiteX6" fmla="*/ 2627 w 5964871"/>
              <a:gd name="connsiteY6" fmla="*/ 4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4871" h="6858000">
                <a:moveTo>
                  <a:pt x="0" y="0"/>
                </a:moveTo>
                <a:lnTo>
                  <a:pt x="5964871" y="0"/>
                </a:lnTo>
                <a:lnTo>
                  <a:pt x="5964871" y="6858000"/>
                </a:lnTo>
                <a:lnTo>
                  <a:pt x="1730116" y="6858000"/>
                </a:lnTo>
                <a:lnTo>
                  <a:pt x="1732633" y="6706709"/>
                </a:lnTo>
                <a:cubicBezTo>
                  <a:pt x="1737091" y="5733615"/>
                  <a:pt x="1666493" y="4614231"/>
                  <a:pt x="1390927" y="3466002"/>
                </a:cubicBezTo>
                <a:cubicBezTo>
                  <a:pt x="1069435" y="2126382"/>
                  <a:pt x="517187" y="948452"/>
                  <a:pt x="2627" y="4711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F2AF8-7A47-AD7C-E395-D6299B2C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54216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F42DB-DC5E-BDA8-4439-0D28FE631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89606"/>
            <a:ext cx="5421850" cy="108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0189-B4F1-9519-7F15-73B284A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50" y="5220000"/>
            <a:ext cx="2743200" cy="365125"/>
          </a:xfrm>
        </p:spPr>
        <p:txBody>
          <a:bodyPr lIns="0" tIns="0" rIns="0" bIns="0" anchor="t" anchorCtr="0"/>
          <a:lstStyle>
            <a:lvl1pPr>
              <a:defRPr sz="2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F320846-5969-4CBF-ACE6-14C5E9B07FE6}" type="datetimeFigureOut">
              <a:rPr lang="en-GB" smtClean="0"/>
              <a:pPr/>
              <a:t>29/09/2025</a:t>
            </a:fld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655B4C-3D82-E0A8-AE5A-985B69606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0" y="468000"/>
            <a:ext cx="2169806" cy="27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9242D59-5BD5-0B72-7D9D-816D3F4DC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0" y="468000"/>
            <a:ext cx="2169806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145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ext +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99EF23F-F78E-B85E-C8A6-4612E8B2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BEAEC6-437D-233E-C915-C52F0FBAE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24399" y="3124800"/>
            <a:ext cx="4526263" cy="2888650"/>
          </a:xfrm>
        </p:spPr>
        <p:txBody>
          <a:bodyPr/>
          <a:lstStyle>
            <a:lvl1pPr>
              <a:defRPr sz="2900" b="0">
                <a:solidFill>
                  <a:schemeClr val="bg1"/>
                </a:solidFill>
              </a:defRPr>
            </a:lvl1pPr>
            <a:lvl2pPr>
              <a:defRPr sz="2900">
                <a:solidFill>
                  <a:schemeClr val="bg1"/>
                </a:solidFill>
              </a:defRPr>
            </a:lvl2pPr>
            <a:lvl3pPr>
              <a:defRPr sz="2900">
                <a:solidFill>
                  <a:schemeClr val="bg1"/>
                </a:solidFill>
              </a:defRPr>
            </a:lvl3pPr>
            <a:lvl4pPr>
              <a:defRPr sz="2900">
                <a:solidFill>
                  <a:schemeClr val="bg1"/>
                </a:solidFill>
              </a:defRPr>
            </a:lvl4pPr>
            <a:lvl5pPr>
              <a:defRPr sz="2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C2534FF-1AC2-F751-ED93-D5AA843A1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905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+ large char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45179F-EE03-814B-3EA9-219AEEBA6D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4512" y="1863725"/>
            <a:ext cx="9159557" cy="685800"/>
          </a:xfrm>
        </p:spPr>
        <p:txBody>
          <a:bodyPr/>
          <a:lstStyle>
            <a:lvl1pPr>
              <a:defRPr sz="15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75FEA-EF6C-28AD-BB9C-57819097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E07B9B-964A-742E-DB3E-7F40972E2B3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4513" y="2663824"/>
            <a:ext cx="11106150" cy="334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chart or image</a:t>
            </a:r>
          </a:p>
        </p:txBody>
      </p:sp>
    </p:spTree>
    <p:extLst>
      <p:ext uri="{BB962C8B-B14F-4D97-AF65-F5344CB8AC3E}">
        <p14:creationId xmlns:p14="http://schemas.microsoft.com/office/powerpoint/2010/main" val="30676107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34BE234A-BFD6-6806-DC62-4EC83903E2D9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9750" y="2663824"/>
            <a:ext cx="11110913" cy="334962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45179F-EE03-814B-3EA9-219AEEBA6D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4512" y="1863725"/>
            <a:ext cx="9159557" cy="685800"/>
          </a:xfrm>
        </p:spPr>
        <p:txBody>
          <a:bodyPr/>
          <a:lstStyle>
            <a:lvl1pPr>
              <a:defRPr sz="15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75FEA-EF6C-28AD-BB9C-57819097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6124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99EF23F-F78E-B85E-C8A6-4612E8B2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AA0C61-5B7D-1DEF-0A9F-4C853E79D9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09999" y="1872000"/>
            <a:ext cx="4542251" cy="4141450"/>
          </a:xfrm>
        </p:spPr>
        <p:txBody>
          <a:bodyPr/>
          <a:lstStyle>
            <a:lvl1pPr>
              <a:spcBef>
                <a:spcPts val="0"/>
              </a:spcBef>
              <a:spcAft>
                <a:spcPts val="1984"/>
              </a:spcAft>
              <a:defRPr sz="32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1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E5D9694-FA2F-43E5-73F7-C884725B4F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702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99EF23F-F78E-B85E-C8A6-4612E8B2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AA0C61-5B7D-1DEF-0A9F-4C853E79D9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09999" y="1872000"/>
            <a:ext cx="4542251" cy="4141450"/>
          </a:xfrm>
        </p:spPr>
        <p:txBody>
          <a:bodyPr/>
          <a:lstStyle>
            <a:lvl1pPr>
              <a:spcBef>
                <a:spcPts val="0"/>
              </a:spcBef>
              <a:spcAft>
                <a:spcPts val="1984"/>
              </a:spcAft>
              <a:defRPr sz="32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1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E5D9694-FA2F-43E5-73F7-C884725B4F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933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x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99EF23F-F78E-B85E-C8A6-4612E8B2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AA0C61-5B7D-1DEF-0A9F-4C853E79D9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09999" y="1872000"/>
            <a:ext cx="4542251" cy="4141450"/>
          </a:xfrm>
        </p:spPr>
        <p:txBody>
          <a:bodyPr/>
          <a:lstStyle>
            <a:lvl1pPr>
              <a:spcBef>
                <a:spcPts val="0"/>
              </a:spcBef>
              <a:spcAft>
                <a:spcPts val="1984"/>
              </a:spcAft>
              <a:defRPr sz="32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1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E5D9694-FA2F-43E5-73F7-C884725B4F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030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x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99EF23F-F78E-B85E-C8A6-4612E8B2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AA0C61-5B7D-1DEF-0A9F-4C853E79D9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09999" y="1872000"/>
            <a:ext cx="4542251" cy="4141450"/>
          </a:xfrm>
        </p:spPr>
        <p:txBody>
          <a:bodyPr/>
          <a:lstStyle>
            <a:lvl1pPr>
              <a:spcBef>
                <a:spcPts val="0"/>
              </a:spcBef>
              <a:spcAft>
                <a:spcPts val="1984"/>
              </a:spcAft>
              <a:defRPr sz="32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1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E5D9694-FA2F-43E5-73F7-C884725B4F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015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ex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99EF23F-F78E-B85E-C8A6-4612E8B2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AA0C61-5B7D-1DEF-0A9F-4C853E79D9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09999" y="1872000"/>
            <a:ext cx="4542251" cy="4141450"/>
          </a:xfrm>
        </p:spPr>
        <p:txBody>
          <a:bodyPr/>
          <a:lstStyle>
            <a:lvl1pPr>
              <a:spcBef>
                <a:spcPts val="0"/>
              </a:spcBef>
              <a:spcAft>
                <a:spcPts val="1984"/>
              </a:spcAft>
              <a:defRPr sz="32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1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E5D9694-FA2F-43E5-73F7-C884725B4F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797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ex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99EF23F-F78E-B85E-C8A6-4612E8B2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AA0C61-5B7D-1DEF-0A9F-4C853E79D9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09999" y="1872000"/>
            <a:ext cx="4542251" cy="4141450"/>
          </a:xfrm>
        </p:spPr>
        <p:txBody>
          <a:bodyPr/>
          <a:lstStyle>
            <a:lvl1pPr>
              <a:spcBef>
                <a:spcPts val="0"/>
              </a:spcBef>
              <a:spcAft>
                <a:spcPts val="1984"/>
              </a:spcAft>
              <a:defRPr sz="32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1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E5D9694-FA2F-43E5-73F7-C884725B4F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695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ex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99EF23F-F78E-B85E-C8A6-4612E8B2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AA0C61-5B7D-1DEF-0A9F-4C853E79D9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09999" y="1872000"/>
            <a:ext cx="4542251" cy="4141450"/>
          </a:xfrm>
        </p:spPr>
        <p:txBody>
          <a:bodyPr/>
          <a:lstStyle>
            <a:lvl1pPr>
              <a:spcBef>
                <a:spcPts val="0"/>
              </a:spcBef>
              <a:spcAft>
                <a:spcPts val="1984"/>
              </a:spcAft>
              <a:defRPr sz="32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1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E5D9694-FA2F-43E5-73F7-C884725B4F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5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2AF8-7A47-AD7C-E395-D6299B2C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54216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F42DB-DC5E-BDA8-4439-0D28FE631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89606"/>
            <a:ext cx="5421850" cy="108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0189-B4F1-9519-7F15-73B284A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50" y="5220000"/>
            <a:ext cx="2743200" cy="365125"/>
          </a:xfrm>
        </p:spPr>
        <p:txBody>
          <a:bodyPr lIns="0" tIns="0" rIns="0" bIns="0" anchor="t" anchorCtr="0"/>
          <a:lstStyle>
            <a:lvl1pPr>
              <a:defRPr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F320846-5969-4CBF-ACE6-14C5E9B07FE6}" type="datetimeFigureOut">
              <a:rPr lang="en-GB" smtClean="0"/>
              <a:pPr/>
              <a:t>29/09/2025</a:t>
            </a:fld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655B4C-3D82-E0A8-AE5A-985B69606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48DA04A-C8FB-667E-9B97-B2583C5729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763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ex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99EF23F-F78E-B85E-C8A6-4612E8B2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AA0C61-5B7D-1DEF-0A9F-4C853E79D9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09999" y="1872000"/>
            <a:ext cx="4542251" cy="4141450"/>
          </a:xfrm>
        </p:spPr>
        <p:txBody>
          <a:bodyPr/>
          <a:lstStyle>
            <a:lvl1pPr>
              <a:spcBef>
                <a:spcPts val="0"/>
              </a:spcBef>
              <a:spcAft>
                <a:spcPts val="1984"/>
              </a:spcAft>
              <a:defRPr sz="32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1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E5D9694-FA2F-43E5-73F7-C884725B4F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2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ex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99EF23F-F78E-B85E-C8A6-4612E8B2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AA0C61-5B7D-1DEF-0A9F-4C853E79D9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09999" y="1872000"/>
            <a:ext cx="4542251" cy="4141450"/>
          </a:xfrm>
        </p:spPr>
        <p:txBody>
          <a:bodyPr/>
          <a:lstStyle>
            <a:lvl1pPr>
              <a:spcBef>
                <a:spcPts val="0"/>
              </a:spcBef>
              <a:spcAft>
                <a:spcPts val="1984"/>
              </a:spcAft>
              <a:defRPr sz="32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1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E5D9694-FA2F-43E5-73F7-C884725B4F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719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ex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99EF23F-F78E-B85E-C8A6-4612E8B2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AA0C61-5B7D-1DEF-0A9F-4C853E79D9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09999" y="1872000"/>
            <a:ext cx="4542251" cy="4141450"/>
          </a:xfrm>
        </p:spPr>
        <p:txBody>
          <a:bodyPr/>
          <a:lstStyle>
            <a:lvl1pPr>
              <a:spcBef>
                <a:spcPts val="0"/>
              </a:spcBef>
              <a:spcAft>
                <a:spcPts val="1984"/>
              </a:spcAft>
              <a:defRPr sz="32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1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E5D9694-FA2F-43E5-73F7-C884725B4F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730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ex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99EF23F-F78E-B85E-C8A6-4612E8B2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AA0C61-5B7D-1DEF-0A9F-4C853E79D9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09999" y="1872000"/>
            <a:ext cx="4542251" cy="4141450"/>
          </a:xfrm>
        </p:spPr>
        <p:txBody>
          <a:bodyPr/>
          <a:lstStyle>
            <a:lvl1pPr>
              <a:spcBef>
                <a:spcPts val="0"/>
              </a:spcBef>
              <a:spcAft>
                <a:spcPts val="1984"/>
              </a:spcAft>
              <a:defRPr sz="32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1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E5D9694-FA2F-43E5-73F7-C884725B4F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351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ex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99EF23F-F78E-B85E-C8A6-4612E8B2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AA0C61-5B7D-1DEF-0A9F-4C853E79D9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09999" y="1872000"/>
            <a:ext cx="4542251" cy="4141450"/>
          </a:xfrm>
        </p:spPr>
        <p:txBody>
          <a:bodyPr/>
          <a:lstStyle>
            <a:lvl1pPr>
              <a:spcBef>
                <a:spcPts val="0"/>
              </a:spcBef>
              <a:spcAft>
                <a:spcPts val="1984"/>
              </a:spcAft>
              <a:defRPr sz="32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1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E5D9694-FA2F-43E5-73F7-C884725B4F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122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ex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99EF23F-F78E-B85E-C8A6-4612E8B2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AA0C61-5B7D-1DEF-0A9F-4C853E79D9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09999" y="1872000"/>
            <a:ext cx="4542251" cy="4141450"/>
          </a:xfrm>
        </p:spPr>
        <p:txBody>
          <a:bodyPr/>
          <a:lstStyle>
            <a:lvl1pPr>
              <a:spcBef>
                <a:spcPts val="0"/>
              </a:spcBef>
              <a:spcAft>
                <a:spcPts val="1984"/>
              </a:spcAft>
              <a:defRPr sz="32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1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E5D9694-FA2F-43E5-73F7-C884725B4F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819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ex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99EF23F-F78E-B85E-C8A6-4612E8B2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AA0C61-5B7D-1DEF-0A9F-4C853E79D9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09999" y="1872000"/>
            <a:ext cx="4542251" cy="4141450"/>
          </a:xfrm>
        </p:spPr>
        <p:txBody>
          <a:bodyPr/>
          <a:lstStyle>
            <a:lvl1pPr>
              <a:spcBef>
                <a:spcPts val="0"/>
              </a:spcBef>
              <a:spcAft>
                <a:spcPts val="1984"/>
              </a:spcAft>
              <a:defRPr sz="32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1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E5D9694-FA2F-43E5-73F7-C884725B4F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116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03D21-E776-6E77-F103-77DB1FD6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3B056AB-5AFA-E9DB-AB05-CDFD6EF511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200" y="1933200"/>
            <a:ext cx="1710000" cy="1710000"/>
          </a:xfrm>
          <a:prstGeom prst="ellipse">
            <a:avLst/>
          </a:prstGeom>
          <a:solidFill>
            <a:srgbClr val="CCCCCC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1AF6A3C-B207-AEB7-D66E-908E24293E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1569" y="1933200"/>
            <a:ext cx="1710000" cy="1710000"/>
          </a:xfrm>
          <a:prstGeom prst="ellipse">
            <a:avLst/>
          </a:prstGeom>
          <a:solidFill>
            <a:srgbClr val="CCCCCC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28C3FDFE-E961-4A2A-8230-2029FDC24E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03138" y="1933200"/>
            <a:ext cx="1710000" cy="1710000"/>
          </a:xfrm>
          <a:prstGeom prst="ellipse">
            <a:avLst/>
          </a:prstGeom>
          <a:solidFill>
            <a:srgbClr val="CCCCCC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3437535-574E-4D1A-4B09-0EC33AE8CC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84708" y="1933200"/>
            <a:ext cx="1710000" cy="1710000"/>
          </a:xfrm>
          <a:prstGeom prst="ellipse">
            <a:avLst/>
          </a:prstGeom>
          <a:solidFill>
            <a:srgbClr val="CCCCCC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EA98B3-3C62-C9A4-7D0E-AD36E33B5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4050000"/>
            <a:ext cx="2163600" cy="1963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282ABB3-4635-9A67-7EB3-40B300C861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84708" y="4050000"/>
            <a:ext cx="2163600" cy="1963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6F828D1-6EDC-46D3-81EF-A969D087DC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03138" y="4050000"/>
            <a:ext cx="2163600" cy="1963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09345B1-3DE9-6A5D-AD1B-4BFC3642CD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21569" y="4050000"/>
            <a:ext cx="2163600" cy="1963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8907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1A70780-EE83-4155-0EF6-2779E2F23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5EFAE2B-957A-2261-4DA8-9CD84427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306800"/>
            <a:ext cx="2566800" cy="556925"/>
          </a:xfrm>
        </p:spPr>
        <p:txBody>
          <a:bodyPr/>
          <a:lstStyle>
            <a:lvl1pPr>
              <a:defRPr sz="15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E1EB6-550F-A494-05A8-23E6CAE67B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954800"/>
            <a:ext cx="2566800" cy="1925537"/>
          </a:xfrm>
        </p:spPr>
        <p:txBody>
          <a:bodyPr/>
          <a:lstStyle>
            <a:lvl1pPr>
              <a:spcBef>
                <a:spcPts val="0"/>
              </a:spcBef>
              <a:spcAft>
                <a:spcPts val="1417"/>
              </a:spcAft>
              <a:defRPr sz="15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E95362-6981-42A1-ABE3-4C3BFBF744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200" y="4341600"/>
            <a:ext cx="3326400" cy="27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134276C-64CA-120B-917E-916918800D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7200" y="4060800"/>
            <a:ext cx="3326400" cy="27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5CB7D6B-0232-0372-FBD7-8DD40EEA35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5002801"/>
            <a:ext cx="3603850" cy="1387200"/>
          </a:xfrm>
        </p:spPr>
        <p:txBody>
          <a:bodyPr/>
          <a:lstStyle>
            <a:lvl1pPr>
              <a:spcBef>
                <a:spcPts val="0"/>
              </a:spcBef>
              <a:spcAft>
                <a:spcPts val="2835"/>
              </a:spcAft>
              <a:defRPr sz="15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42FF65A-0F03-9BF7-AD74-5DD4605A25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389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inal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1A70780-EE83-4155-0EF6-2779E2F23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5EFAE2B-957A-2261-4DA8-9CD84427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306800"/>
            <a:ext cx="2566800" cy="556925"/>
          </a:xfrm>
        </p:spPr>
        <p:txBody>
          <a:bodyPr/>
          <a:lstStyle>
            <a:lvl1pPr>
              <a:defRPr sz="15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E1EB6-550F-A494-05A8-23E6CAE67B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954800"/>
            <a:ext cx="2566800" cy="1925537"/>
          </a:xfrm>
        </p:spPr>
        <p:txBody>
          <a:bodyPr/>
          <a:lstStyle>
            <a:lvl1pPr>
              <a:spcBef>
                <a:spcPts val="0"/>
              </a:spcBef>
              <a:spcAft>
                <a:spcPts val="1417"/>
              </a:spcAft>
              <a:defRPr sz="15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E95362-6981-42A1-ABE3-4C3BFBF744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200" y="4341600"/>
            <a:ext cx="3326400" cy="27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134276C-64CA-120B-917E-916918800D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7200" y="4060800"/>
            <a:ext cx="3326400" cy="27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5CB7D6B-0232-0372-FBD7-8DD40EEA35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5002801"/>
            <a:ext cx="3603850" cy="1387200"/>
          </a:xfrm>
        </p:spPr>
        <p:txBody>
          <a:bodyPr/>
          <a:lstStyle>
            <a:lvl1pPr>
              <a:spcBef>
                <a:spcPts val="0"/>
              </a:spcBef>
              <a:spcAft>
                <a:spcPts val="2835"/>
              </a:spcAft>
              <a:defRPr sz="15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42FF65A-0F03-9BF7-AD74-5DD4605A25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8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023BC3D-E917-E194-078D-A19A26CD35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7130" y="0"/>
            <a:ext cx="5964871" cy="6858000"/>
          </a:xfrm>
          <a:custGeom>
            <a:avLst/>
            <a:gdLst>
              <a:gd name="connsiteX0" fmla="*/ 0 w 5964871"/>
              <a:gd name="connsiteY0" fmla="*/ 0 h 6858000"/>
              <a:gd name="connsiteX1" fmla="*/ 5964871 w 5964871"/>
              <a:gd name="connsiteY1" fmla="*/ 0 h 6858000"/>
              <a:gd name="connsiteX2" fmla="*/ 5964871 w 5964871"/>
              <a:gd name="connsiteY2" fmla="*/ 6858000 h 6858000"/>
              <a:gd name="connsiteX3" fmla="*/ 1730116 w 5964871"/>
              <a:gd name="connsiteY3" fmla="*/ 6858000 h 6858000"/>
              <a:gd name="connsiteX4" fmla="*/ 1732633 w 5964871"/>
              <a:gd name="connsiteY4" fmla="*/ 6706709 h 6858000"/>
              <a:gd name="connsiteX5" fmla="*/ 1390927 w 5964871"/>
              <a:gd name="connsiteY5" fmla="*/ 3466002 h 6858000"/>
              <a:gd name="connsiteX6" fmla="*/ 2627 w 5964871"/>
              <a:gd name="connsiteY6" fmla="*/ 4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4871" h="6858000">
                <a:moveTo>
                  <a:pt x="0" y="0"/>
                </a:moveTo>
                <a:lnTo>
                  <a:pt x="5964871" y="0"/>
                </a:lnTo>
                <a:lnTo>
                  <a:pt x="5964871" y="6858000"/>
                </a:lnTo>
                <a:lnTo>
                  <a:pt x="1730116" y="6858000"/>
                </a:lnTo>
                <a:lnTo>
                  <a:pt x="1732633" y="6706709"/>
                </a:lnTo>
                <a:cubicBezTo>
                  <a:pt x="1737091" y="5733615"/>
                  <a:pt x="1666493" y="4614231"/>
                  <a:pt x="1390927" y="3466002"/>
                </a:cubicBezTo>
                <a:cubicBezTo>
                  <a:pt x="1069435" y="2126382"/>
                  <a:pt x="517187" y="948452"/>
                  <a:pt x="2627" y="4711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F2AF8-7A47-AD7C-E395-D6299B2C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54216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F42DB-DC5E-BDA8-4439-0D28FE631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89606"/>
            <a:ext cx="5421850" cy="108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0189-B4F1-9519-7F15-73B284A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50" y="5220000"/>
            <a:ext cx="2743200" cy="365125"/>
          </a:xfrm>
        </p:spPr>
        <p:txBody>
          <a:bodyPr lIns="0" tIns="0" rIns="0" bIns="0" anchor="t" anchorCtr="0"/>
          <a:lstStyle>
            <a:lvl1pPr>
              <a:defRPr sz="2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F320846-5969-4CBF-ACE6-14C5E9B07FE6}" type="datetimeFigureOut">
              <a:rPr lang="en-GB" smtClean="0"/>
              <a:pPr/>
              <a:t>29/09/2025</a:t>
            </a:fld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655B4C-3D82-E0A8-AE5A-985B69606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0" y="468000"/>
            <a:ext cx="2169806" cy="27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9242D59-5BD5-0B72-7D9D-816D3F4DC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0" y="468000"/>
            <a:ext cx="2169806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783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inal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1A70780-EE83-4155-0EF6-2779E2F23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5EFAE2B-957A-2261-4DA8-9CD84427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306800"/>
            <a:ext cx="2566800" cy="556925"/>
          </a:xfrm>
        </p:spPr>
        <p:txBody>
          <a:bodyPr/>
          <a:lstStyle>
            <a:lvl1pPr>
              <a:defRPr sz="15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E1EB6-550F-A494-05A8-23E6CAE67B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954800"/>
            <a:ext cx="2566800" cy="1925537"/>
          </a:xfrm>
        </p:spPr>
        <p:txBody>
          <a:bodyPr/>
          <a:lstStyle>
            <a:lvl1pPr>
              <a:spcBef>
                <a:spcPts val="0"/>
              </a:spcBef>
              <a:spcAft>
                <a:spcPts val="1417"/>
              </a:spcAft>
              <a:defRPr sz="15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E95362-6981-42A1-ABE3-4C3BFBF744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200" y="4341600"/>
            <a:ext cx="3326400" cy="27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134276C-64CA-120B-917E-916918800D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7200" y="4060800"/>
            <a:ext cx="3326400" cy="27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5CB7D6B-0232-0372-FBD7-8DD40EEA35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5002801"/>
            <a:ext cx="3603850" cy="1387200"/>
          </a:xfrm>
        </p:spPr>
        <p:txBody>
          <a:bodyPr/>
          <a:lstStyle>
            <a:lvl1pPr>
              <a:spcBef>
                <a:spcPts val="0"/>
              </a:spcBef>
              <a:spcAft>
                <a:spcPts val="2835"/>
              </a:spcAft>
              <a:defRPr sz="15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42FF65A-0F03-9BF7-AD74-5DD4605A25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966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Final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1A70780-EE83-4155-0EF6-2779E2F23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5EFAE2B-957A-2261-4DA8-9CD84427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306800"/>
            <a:ext cx="2566800" cy="556925"/>
          </a:xfrm>
        </p:spPr>
        <p:txBody>
          <a:bodyPr/>
          <a:lstStyle>
            <a:lvl1pPr>
              <a:defRPr sz="15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E1EB6-550F-A494-05A8-23E6CAE67B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954800"/>
            <a:ext cx="2566800" cy="1925537"/>
          </a:xfrm>
        </p:spPr>
        <p:txBody>
          <a:bodyPr/>
          <a:lstStyle>
            <a:lvl1pPr>
              <a:spcBef>
                <a:spcPts val="0"/>
              </a:spcBef>
              <a:spcAft>
                <a:spcPts val="1417"/>
              </a:spcAft>
              <a:defRPr sz="15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E95362-6981-42A1-ABE3-4C3BFBF744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200" y="4341600"/>
            <a:ext cx="3326400" cy="27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134276C-64CA-120B-917E-916918800D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7200" y="4060800"/>
            <a:ext cx="3326400" cy="27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5CB7D6B-0232-0372-FBD7-8DD40EEA35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5002801"/>
            <a:ext cx="3603850" cy="1387200"/>
          </a:xfrm>
        </p:spPr>
        <p:txBody>
          <a:bodyPr/>
          <a:lstStyle>
            <a:lvl1pPr>
              <a:spcBef>
                <a:spcPts val="0"/>
              </a:spcBef>
              <a:spcAft>
                <a:spcPts val="2835"/>
              </a:spcAft>
              <a:defRPr sz="15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42FF65A-0F03-9BF7-AD74-5DD4605A25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093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Final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1A70780-EE83-4155-0EF6-2779E2F23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5EFAE2B-957A-2261-4DA8-9CD84427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306800"/>
            <a:ext cx="2566800" cy="556925"/>
          </a:xfrm>
        </p:spPr>
        <p:txBody>
          <a:bodyPr/>
          <a:lstStyle>
            <a:lvl1pPr>
              <a:defRPr sz="15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E1EB6-550F-A494-05A8-23E6CAE67B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954800"/>
            <a:ext cx="2566800" cy="1925537"/>
          </a:xfrm>
        </p:spPr>
        <p:txBody>
          <a:bodyPr/>
          <a:lstStyle>
            <a:lvl1pPr>
              <a:spcBef>
                <a:spcPts val="0"/>
              </a:spcBef>
              <a:spcAft>
                <a:spcPts val="1417"/>
              </a:spcAft>
              <a:defRPr sz="15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E95362-6981-42A1-ABE3-4C3BFBF744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200" y="4341600"/>
            <a:ext cx="3326400" cy="27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134276C-64CA-120B-917E-916918800D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7200" y="4060800"/>
            <a:ext cx="3326400" cy="27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5CB7D6B-0232-0372-FBD7-8DD40EEA35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5002801"/>
            <a:ext cx="3603850" cy="1387200"/>
          </a:xfrm>
        </p:spPr>
        <p:txBody>
          <a:bodyPr/>
          <a:lstStyle>
            <a:lvl1pPr>
              <a:spcBef>
                <a:spcPts val="0"/>
              </a:spcBef>
              <a:spcAft>
                <a:spcPts val="2835"/>
              </a:spcAft>
              <a:defRPr sz="15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42FF65A-0F03-9BF7-AD74-5DD4605A25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876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Final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1A70780-EE83-4155-0EF6-2779E2F23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5EFAE2B-957A-2261-4DA8-9CD84427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306800"/>
            <a:ext cx="2566800" cy="556925"/>
          </a:xfrm>
        </p:spPr>
        <p:txBody>
          <a:bodyPr/>
          <a:lstStyle>
            <a:lvl1pPr>
              <a:defRPr sz="15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E1EB6-550F-A494-05A8-23E6CAE67B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954800"/>
            <a:ext cx="2566800" cy="1925537"/>
          </a:xfrm>
        </p:spPr>
        <p:txBody>
          <a:bodyPr/>
          <a:lstStyle>
            <a:lvl1pPr>
              <a:spcBef>
                <a:spcPts val="0"/>
              </a:spcBef>
              <a:spcAft>
                <a:spcPts val="1417"/>
              </a:spcAft>
              <a:defRPr sz="15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E95362-6981-42A1-ABE3-4C3BFBF744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200" y="4341600"/>
            <a:ext cx="3326400" cy="27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134276C-64CA-120B-917E-916918800D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7200" y="4060800"/>
            <a:ext cx="3326400" cy="27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5CB7D6B-0232-0372-FBD7-8DD40EEA35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5002801"/>
            <a:ext cx="3603850" cy="1387200"/>
          </a:xfrm>
        </p:spPr>
        <p:txBody>
          <a:bodyPr/>
          <a:lstStyle>
            <a:lvl1pPr>
              <a:spcBef>
                <a:spcPts val="0"/>
              </a:spcBef>
              <a:spcAft>
                <a:spcPts val="2835"/>
              </a:spcAft>
              <a:defRPr sz="15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42FF65A-0F03-9BF7-AD74-5DD4605A25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458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Final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1A70780-EE83-4155-0EF6-2779E2F23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5EFAE2B-957A-2261-4DA8-9CD84427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306800"/>
            <a:ext cx="2566800" cy="556925"/>
          </a:xfrm>
        </p:spPr>
        <p:txBody>
          <a:bodyPr/>
          <a:lstStyle>
            <a:lvl1pPr>
              <a:defRPr sz="15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E1EB6-550F-A494-05A8-23E6CAE67B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954800"/>
            <a:ext cx="2566800" cy="1925537"/>
          </a:xfrm>
        </p:spPr>
        <p:txBody>
          <a:bodyPr/>
          <a:lstStyle>
            <a:lvl1pPr>
              <a:spcBef>
                <a:spcPts val="0"/>
              </a:spcBef>
              <a:spcAft>
                <a:spcPts val="1417"/>
              </a:spcAft>
              <a:defRPr sz="15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E95362-6981-42A1-ABE3-4C3BFBF744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200" y="4341600"/>
            <a:ext cx="3326400" cy="27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134276C-64CA-120B-917E-916918800D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7200" y="4060800"/>
            <a:ext cx="3326400" cy="27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5CB7D6B-0232-0372-FBD7-8DD40EEA35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5002801"/>
            <a:ext cx="3603850" cy="1387200"/>
          </a:xfrm>
        </p:spPr>
        <p:txBody>
          <a:bodyPr/>
          <a:lstStyle>
            <a:lvl1pPr>
              <a:spcBef>
                <a:spcPts val="0"/>
              </a:spcBef>
              <a:spcAft>
                <a:spcPts val="2835"/>
              </a:spcAft>
              <a:defRPr sz="15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42FF65A-0F03-9BF7-AD74-5DD4605A25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095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Final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1A70780-EE83-4155-0EF6-2779E2F23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5EFAE2B-957A-2261-4DA8-9CD84427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306800"/>
            <a:ext cx="2566800" cy="556925"/>
          </a:xfrm>
        </p:spPr>
        <p:txBody>
          <a:bodyPr/>
          <a:lstStyle>
            <a:lvl1pPr>
              <a:defRPr sz="15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E1EB6-550F-A494-05A8-23E6CAE67B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954800"/>
            <a:ext cx="2566800" cy="1925537"/>
          </a:xfrm>
        </p:spPr>
        <p:txBody>
          <a:bodyPr/>
          <a:lstStyle>
            <a:lvl1pPr>
              <a:spcBef>
                <a:spcPts val="0"/>
              </a:spcBef>
              <a:spcAft>
                <a:spcPts val="1417"/>
              </a:spcAft>
              <a:defRPr sz="15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E95362-6981-42A1-ABE3-4C3BFBF744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200" y="4341600"/>
            <a:ext cx="3326400" cy="27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134276C-64CA-120B-917E-916918800D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7200" y="4060800"/>
            <a:ext cx="3326400" cy="27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5CB7D6B-0232-0372-FBD7-8DD40EEA35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5002801"/>
            <a:ext cx="3603850" cy="1387200"/>
          </a:xfrm>
        </p:spPr>
        <p:txBody>
          <a:bodyPr/>
          <a:lstStyle>
            <a:lvl1pPr>
              <a:spcBef>
                <a:spcPts val="0"/>
              </a:spcBef>
              <a:spcAft>
                <a:spcPts val="2835"/>
              </a:spcAft>
              <a:defRPr sz="15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42FF65A-0F03-9BF7-AD74-5DD4605A25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053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Final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1A70780-EE83-4155-0EF6-2779E2F23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5EFAE2B-957A-2261-4DA8-9CD84427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306800"/>
            <a:ext cx="2566800" cy="556925"/>
          </a:xfrm>
        </p:spPr>
        <p:txBody>
          <a:bodyPr/>
          <a:lstStyle>
            <a:lvl1pPr>
              <a:defRPr sz="15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E1EB6-550F-A494-05A8-23E6CAE67B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954800"/>
            <a:ext cx="2566800" cy="1925537"/>
          </a:xfrm>
        </p:spPr>
        <p:txBody>
          <a:bodyPr/>
          <a:lstStyle>
            <a:lvl1pPr>
              <a:spcBef>
                <a:spcPts val="0"/>
              </a:spcBef>
              <a:spcAft>
                <a:spcPts val="1417"/>
              </a:spcAft>
              <a:defRPr sz="15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E95362-6981-42A1-ABE3-4C3BFBF744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200" y="4341600"/>
            <a:ext cx="3326400" cy="27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134276C-64CA-120B-917E-916918800D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7200" y="4060800"/>
            <a:ext cx="3326400" cy="27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5CB7D6B-0232-0372-FBD7-8DD40EEA35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5002801"/>
            <a:ext cx="3603850" cy="1387200"/>
          </a:xfrm>
        </p:spPr>
        <p:txBody>
          <a:bodyPr/>
          <a:lstStyle>
            <a:lvl1pPr>
              <a:spcBef>
                <a:spcPts val="0"/>
              </a:spcBef>
              <a:spcAft>
                <a:spcPts val="2835"/>
              </a:spcAft>
              <a:defRPr sz="15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42FF65A-0F03-9BF7-AD74-5DD4605A25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223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Final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1A70780-EE83-4155-0EF6-2779E2F23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5EFAE2B-957A-2261-4DA8-9CD84427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306800"/>
            <a:ext cx="2566800" cy="556925"/>
          </a:xfrm>
        </p:spPr>
        <p:txBody>
          <a:bodyPr/>
          <a:lstStyle>
            <a:lvl1pPr>
              <a:defRPr sz="15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E1EB6-550F-A494-05A8-23E6CAE67B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954800"/>
            <a:ext cx="2566800" cy="1925537"/>
          </a:xfrm>
        </p:spPr>
        <p:txBody>
          <a:bodyPr/>
          <a:lstStyle>
            <a:lvl1pPr>
              <a:spcBef>
                <a:spcPts val="0"/>
              </a:spcBef>
              <a:spcAft>
                <a:spcPts val="1417"/>
              </a:spcAft>
              <a:defRPr sz="15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E95362-6981-42A1-ABE3-4C3BFBF744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200" y="4341600"/>
            <a:ext cx="3326400" cy="27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134276C-64CA-120B-917E-916918800D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7200" y="4060800"/>
            <a:ext cx="3326400" cy="27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5CB7D6B-0232-0372-FBD7-8DD40EEA35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5002801"/>
            <a:ext cx="3603850" cy="1387200"/>
          </a:xfrm>
        </p:spPr>
        <p:txBody>
          <a:bodyPr/>
          <a:lstStyle>
            <a:lvl1pPr>
              <a:spcBef>
                <a:spcPts val="0"/>
              </a:spcBef>
              <a:spcAft>
                <a:spcPts val="2835"/>
              </a:spcAft>
              <a:defRPr sz="15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42FF65A-0F03-9BF7-AD74-5DD4605A25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893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Final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1A70780-EE83-4155-0EF6-2779E2F23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5EFAE2B-957A-2261-4DA8-9CD84427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306800"/>
            <a:ext cx="2566800" cy="556925"/>
          </a:xfrm>
        </p:spPr>
        <p:txBody>
          <a:bodyPr/>
          <a:lstStyle>
            <a:lvl1pPr>
              <a:defRPr sz="15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E1EB6-550F-A494-05A8-23E6CAE67B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954800"/>
            <a:ext cx="2566800" cy="1925537"/>
          </a:xfrm>
        </p:spPr>
        <p:txBody>
          <a:bodyPr/>
          <a:lstStyle>
            <a:lvl1pPr>
              <a:spcBef>
                <a:spcPts val="0"/>
              </a:spcBef>
              <a:spcAft>
                <a:spcPts val="1417"/>
              </a:spcAft>
              <a:defRPr sz="15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E95362-6981-42A1-ABE3-4C3BFBF744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200" y="4341600"/>
            <a:ext cx="3326400" cy="27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134276C-64CA-120B-917E-916918800D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7200" y="4060800"/>
            <a:ext cx="3326400" cy="27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5CB7D6B-0232-0372-FBD7-8DD40EEA35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5002801"/>
            <a:ext cx="3603850" cy="1387200"/>
          </a:xfrm>
        </p:spPr>
        <p:txBody>
          <a:bodyPr/>
          <a:lstStyle>
            <a:lvl1pPr>
              <a:spcBef>
                <a:spcPts val="0"/>
              </a:spcBef>
              <a:spcAft>
                <a:spcPts val="2835"/>
              </a:spcAft>
              <a:defRPr sz="15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42FF65A-0F03-9BF7-AD74-5DD4605A25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295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Final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1A70780-EE83-4155-0EF6-2779E2F23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5EFAE2B-957A-2261-4DA8-9CD84427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306800"/>
            <a:ext cx="2566800" cy="556925"/>
          </a:xfrm>
        </p:spPr>
        <p:txBody>
          <a:bodyPr/>
          <a:lstStyle>
            <a:lvl1pPr>
              <a:defRPr sz="15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E1EB6-550F-A494-05A8-23E6CAE67B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954800"/>
            <a:ext cx="2566800" cy="1925537"/>
          </a:xfrm>
        </p:spPr>
        <p:txBody>
          <a:bodyPr/>
          <a:lstStyle>
            <a:lvl1pPr>
              <a:spcBef>
                <a:spcPts val="0"/>
              </a:spcBef>
              <a:spcAft>
                <a:spcPts val="1417"/>
              </a:spcAft>
              <a:defRPr sz="15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E95362-6981-42A1-ABE3-4C3BFBF744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200" y="4341600"/>
            <a:ext cx="3326400" cy="27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134276C-64CA-120B-917E-916918800D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7200" y="4060800"/>
            <a:ext cx="3326400" cy="27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5CB7D6B-0232-0372-FBD7-8DD40EEA35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5002801"/>
            <a:ext cx="3603850" cy="1387200"/>
          </a:xfrm>
        </p:spPr>
        <p:txBody>
          <a:bodyPr/>
          <a:lstStyle>
            <a:lvl1pPr>
              <a:spcBef>
                <a:spcPts val="0"/>
              </a:spcBef>
              <a:spcAft>
                <a:spcPts val="2835"/>
              </a:spcAft>
              <a:defRPr sz="15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42FF65A-0F03-9BF7-AD74-5DD4605A25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7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2AF8-7A47-AD7C-E395-D6299B2C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54216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F42DB-DC5E-BDA8-4439-0D28FE631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89606"/>
            <a:ext cx="5421850" cy="108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0189-B4F1-9519-7F15-73B284A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50" y="5220000"/>
            <a:ext cx="2743200" cy="365125"/>
          </a:xfrm>
        </p:spPr>
        <p:txBody>
          <a:bodyPr lIns="0" tIns="0" rIns="0" bIns="0" anchor="t" anchorCtr="0"/>
          <a:lstStyle>
            <a:lvl1pPr>
              <a:defRPr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F320846-5969-4CBF-ACE6-14C5E9B07FE6}" type="datetimeFigureOut">
              <a:rPr lang="en-GB" smtClean="0"/>
              <a:pPr/>
              <a:t>29/09/2025</a:t>
            </a:fld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655B4C-3D82-E0A8-AE5A-985B69606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48DA04A-C8FB-667E-9B97-B2583C5729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522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Final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1A70780-EE83-4155-0EF6-2779E2F23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5EFAE2B-957A-2261-4DA8-9CD84427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306800"/>
            <a:ext cx="2566800" cy="556925"/>
          </a:xfrm>
        </p:spPr>
        <p:txBody>
          <a:bodyPr/>
          <a:lstStyle>
            <a:lvl1pPr>
              <a:defRPr sz="15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E1EB6-550F-A494-05A8-23E6CAE67B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954800"/>
            <a:ext cx="2566800" cy="1925537"/>
          </a:xfrm>
        </p:spPr>
        <p:txBody>
          <a:bodyPr/>
          <a:lstStyle>
            <a:lvl1pPr>
              <a:spcBef>
                <a:spcPts val="0"/>
              </a:spcBef>
              <a:spcAft>
                <a:spcPts val="1417"/>
              </a:spcAft>
              <a:defRPr sz="15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E95362-6981-42A1-ABE3-4C3BFBF744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200" y="4341600"/>
            <a:ext cx="3326400" cy="27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134276C-64CA-120B-917E-916918800D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7200" y="4060800"/>
            <a:ext cx="3326400" cy="27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5CB7D6B-0232-0372-FBD7-8DD40EEA35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5002801"/>
            <a:ext cx="3603850" cy="1387200"/>
          </a:xfrm>
        </p:spPr>
        <p:txBody>
          <a:bodyPr/>
          <a:lstStyle>
            <a:lvl1pPr>
              <a:spcBef>
                <a:spcPts val="0"/>
              </a:spcBef>
              <a:spcAft>
                <a:spcPts val="2835"/>
              </a:spcAft>
              <a:defRPr sz="15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42FF65A-0F03-9BF7-AD74-5DD4605A25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022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Final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1A70780-EE83-4155-0EF6-2779E2F23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5EFAE2B-957A-2261-4DA8-9CD84427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306800"/>
            <a:ext cx="2566800" cy="556925"/>
          </a:xfrm>
        </p:spPr>
        <p:txBody>
          <a:bodyPr/>
          <a:lstStyle>
            <a:lvl1pPr>
              <a:defRPr sz="15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E1EB6-550F-A494-05A8-23E6CAE67B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954800"/>
            <a:ext cx="2566800" cy="1925537"/>
          </a:xfrm>
        </p:spPr>
        <p:txBody>
          <a:bodyPr/>
          <a:lstStyle>
            <a:lvl1pPr>
              <a:spcBef>
                <a:spcPts val="0"/>
              </a:spcBef>
              <a:spcAft>
                <a:spcPts val="1417"/>
              </a:spcAft>
              <a:defRPr sz="15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E95362-6981-42A1-ABE3-4C3BFBF744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200" y="4341600"/>
            <a:ext cx="3326400" cy="27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134276C-64CA-120B-917E-916918800D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7200" y="4060800"/>
            <a:ext cx="3326400" cy="27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5CB7D6B-0232-0372-FBD7-8DD40EEA35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5002801"/>
            <a:ext cx="3603850" cy="1387200"/>
          </a:xfrm>
        </p:spPr>
        <p:txBody>
          <a:bodyPr/>
          <a:lstStyle>
            <a:lvl1pPr>
              <a:spcBef>
                <a:spcPts val="0"/>
              </a:spcBef>
              <a:spcAft>
                <a:spcPts val="2835"/>
              </a:spcAft>
              <a:defRPr sz="15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42FF65A-0F03-9BF7-AD74-5DD4605A25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267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03D21-E776-6E77-F103-77DB1FD6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2171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5150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E1799C1-C337-0DE1-3234-4D0362D02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236" y="837735"/>
            <a:ext cx="10643616" cy="3346704"/>
          </a:xfrm>
        </p:spPr>
        <p:txBody>
          <a:bodyPr>
            <a:normAutofit/>
          </a:bodyPr>
          <a:lstStyle>
            <a:lvl1pPr>
              <a:defRPr sz="7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E4A3D71-157A-047C-16D0-5D3FDA49C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528" y="4824760"/>
            <a:ext cx="10641324" cy="1194128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2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9461-0F61-4002-8F2D-B7697A0E13FF}" type="datetime1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6B6C7B-69BC-0D3D-1E9A-DD81FCE5A234}"/>
              </a:ext>
            </a:extLst>
          </p:cNvPr>
          <p:cNvSpPr/>
          <p:nvPr/>
        </p:nvSpPr>
        <p:spPr>
          <a:xfrm>
            <a:off x="337457" y="351065"/>
            <a:ext cx="11517086" cy="61558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40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BF12-A134-45A3-B375-F0ED773AC1A8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E909-8E45-4D67-996B-788FD46C1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9199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BF12-A134-45A3-B375-F0ED773AC1A8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E909-8E45-4D67-996B-788FD46C1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537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53E2B0-0515-2BC6-DBF1-9464EF16D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7405200" cy="10650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075B4-AAF2-F186-2EFC-C4D32935B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49" y="1872000"/>
            <a:ext cx="7405200" cy="41414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5AC06-2AC8-B87A-ABB3-C108274330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9750" y="71652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20846-5969-4CBF-ACE6-14C5E9B07FE6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B4C3A-5014-F44D-B439-F95BE669A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0150" y="71652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66078-6145-F35F-6C24-7927DC317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2150" y="71652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BADE-7DC1-44D1-B350-70A8CFC1A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42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  <p:sldLayoutId id="2147483755" r:id="rId95"/>
    <p:sldLayoutId id="2147483756" r:id="rId9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134"/>
        </a:spcBef>
        <a:spcAft>
          <a:spcPts val="1134"/>
        </a:spcAft>
        <a:buFont typeface="Arial" panose="020B0604020202020204" pitchFamily="34" charset="0"/>
        <a:buNone/>
        <a:defRPr sz="1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134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2304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1134"/>
        </a:spcAft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460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134"/>
        </a:spcAft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691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134"/>
        </a:spcAft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2">
          <p15:clr>
            <a:srgbClr val="F26B43"/>
          </p15:clr>
        </p15:guide>
        <p15:guide id="13" pos="7680">
          <p15:clr>
            <a:srgbClr val="F26B43"/>
          </p15:clr>
        </p15:guide>
        <p15:guide id="14" pos="340">
          <p15:clr>
            <a:srgbClr val="F26B43"/>
          </p15:clr>
        </p15:guide>
        <p15:guide id="15" pos="7339">
          <p15:clr>
            <a:srgbClr val="F26B43"/>
          </p15:clr>
        </p15:guide>
        <p15:guide id="16" orient="horz">
          <p15:clr>
            <a:srgbClr val="F26B43"/>
          </p15:clr>
        </p15:guide>
        <p15:guide id="17" orient="horz" pos="4320">
          <p15:clr>
            <a:srgbClr val="F26B43"/>
          </p15:clr>
        </p15:guide>
        <p15:guide id="18" orient="horz" pos="408">
          <p15:clr>
            <a:srgbClr val="F26B43"/>
          </p15:clr>
        </p15:guide>
        <p15:guide id="19" orient="horz" pos="3979">
          <p15:clr>
            <a:srgbClr val="F26B43"/>
          </p15:clr>
        </p15:guide>
        <p15:guide id="20" orient="horz" pos="997">
          <p15:clr>
            <a:srgbClr val="F26B43"/>
          </p15:clr>
        </p15:guide>
        <p15:guide id="21" orient="horz" pos="1174">
          <p15:clr>
            <a:srgbClr val="F26B43"/>
          </p15:clr>
        </p15:guide>
        <p15:guide id="22" orient="horz" pos="37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1216BCF-F7E2-EB92-AF3A-77F6356B1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221" y="626212"/>
            <a:ext cx="4289069" cy="910690"/>
          </a:xfrm>
        </p:spPr>
        <p:txBody>
          <a:bodyPr/>
          <a:lstStyle/>
          <a:p>
            <a:pPr algn="ctr"/>
            <a:r>
              <a:rPr lang="en-GB" sz="3600"/>
              <a:t>North Provider Forum </a:t>
            </a:r>
            <a:br>
              <a:rPr lang="en-GB" sz="3600"/>
            </a:br>
            <a:r>
              <a:rPr lang="en-GB" sz="1800"/>
              <a:t>30 September 2025</a:t>
            </a: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930B1155-1BA7-5B59-F09B-195954030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163905"/>
              </p:ext>
            </p:extLst>
          </p:nvPr>
        </p:nvGraphicFramePr>
        <p:xfrm>
          <a:off x="409575" y="1878581"/>
          <a:ext cx="11386255" cy="4360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230">
                  <a:extLst>
                    <a:ext uri="{9D8B030D-6E8A-4147-A177-3AD203B41FA5}">
                      <a16:colId xmlns:a16="http://schemas.microsoft.com/office/drawing/2014/main" val="1733526306"/>
                    </a:ext>
                  </a:extLst>
                </a:gridCol>
                <a:gridCol w="6009537">
                  <a:extLst>
                    <a:ext uri="{9D8B030D-6E8A-4147-A177-3AD203B41FA5}">
                      <a16:colId xmlns:a16="http://schemas.microsoft.com/office/drawing/2014/main" val="4149066352"/>
                    </a:ext>
                  </a:extLst>
                </a:gridCol>
                <a:gridCol w="4497488">
                  <a:extLst>
                    <a:ext uri="{9D8B030D-6E8A-4147-A177-3AD203B41FA5}">
                      <a16:colId xmlns:a16="http://schemas.microsoft.com/office/drawing/2014/main" val="2932264302"/>
                    </a:ext>
                  </a:extLst>
                </a:gridCol>
              </a:tblGrid>
              <a:tr h="474928">
                <a:tc>
                  <a:txBody>
                    <a:bodyPr/>
                    <a:lstStyle/>
                    <a:p>
                      <a:r>
                        <a:rPr lang="en-GB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Speaker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049548"/>
                  </a:ext>
                </a:extLst>
              </a:tr>
              <a:tr h="356195">
                <a:tc>
                  <a:txBody>
                    <a:bodyPr/>
                    <a:lstStyle/>
                    <a:p>
                      <a:r>
                        <a:rPr lang="en-GB" sz="1400" dirty="0"/>
                        <a:t>1.30pm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Welcome &amp; Introductions  </a:t>
                      </a:r>
                      <a:br>
                        <a:rPr lang="en-GB" sz="140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Previous forum feedback</a:t>
                      </a:r>
                      <a:endParaRPr lang="da-DK" sz="1400" b="0" i="0" kern="1200" dirty="0">
                        <a:solidFill>
                          <a:schemeClr val="tx1"/>
                        </a:solidFill>
                        <a:effectLst/>
                        <a:highlight>
                          <a:srgbClr val="FF00FF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 dirty="0"/>
                        <a:t>Peter Devlin / Hannah McLaughlin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Helen Macisaac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71475"/>
                  </a:ext>
                </a:extLst>
              </a:tr>
              <a:tr h="356195">
                <a:tc>
                  <a:txBody>
                    <a:bodyPr/>
                    <a:lstStyle/>
                    <a:p>
                      <a:r>
                        <a:rPr lang="en-GB" sz="1400" dirty="0"/>
                        <a:t>1.40pm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Team Manager Voice - Empowering Providers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strike="noStrike" dirty="0">
                          <a:solidFill>
                            <a:schemeClr val="tx1"/>
                          </a:solidFill>
                        </a:rPr>
                        <a:t>Vera Atkinson-Padmore </a:t>
                      </a:r>
                      <a:endParaRPr lang="en-GB" sz="1400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910876"/>
                  </a:ext>
                </a:extLst>
              </a:tr>
              <a:tr h="35619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2.05pm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spcAft>
                          <a:spcPts val="1134"/>
                        </a:spcAft>
                        <a:buNone/>
                      </a:pPr>
                      <a:r>
                        <a:rPr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Tabletop Exercise &amp;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Vera Atkinson-Padmore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126926"/>
                  </a:ext>
                </a:extLst>
              </a:tr>
              <a:tr h="311727">
                <a:tc>
                  <a:txBody>
                    <a:bodyPr/>
                    <a:lstStyle/>
                    <a:p>
                      <a:r>
                        <a:rPr lang="en-GB" sz="1400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2.35pm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spcAft>
                          <a:spcPts val="1134"/>
                        </a:spcAft>
                        <a:buNone/>
                      </a:pPr>
                      <a:r>
                        <a:rPr lang="en-GB" sz="1400" b="1" i="0" u="none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Refreshment Break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1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971824"/>
                  </a:ext>
                </a:extLst>
              </a:tr>
              <a:tr h="531090">
                <a:tc>
                  <a:txBody>
                    <a:bodyPr/>
                    <a:lstStyle/>
                    <a:p>
                      <a:r>
                        <a:rPr lang="en-GB" sz="1400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2.50pm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spcAft>
                          <a:spcPts val="1134"/>
                        </a:spcAft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Public Health - Winter Preparation</a:t>
                      </a:r>
                      <a:b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Winter Planning – Commissioning </a:t>
                      </a:r>
                      <a:endParaRPr lang="en-GB" sz="1400" b="0" i="0" u="none" strike="noStrike" noProof="0" dirty="0">
                        <a:solidFill>
                          <a:schemeClr val="accent1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Christina Collins</a:t>
                      </a:r>
                      <a:endParaRPr lang="en-GB" sz="1400" strike="sngStrik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Matt Barnett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070649"/>
                  </a:ext>
                </a:extLst>
              </a:tr>
              <a:tr h="35619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3.10pm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Urgent Crisis Response Services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kern="1200" noProof="0" dirty="0">
                          <a:solidFill>
                            <a:schemeClr val="tx1"/>
                          </a:solidFill>
                          <a:latin typeface="Calibri"/>
                        </a:rPr>
                        <a:t>Kelly Carrington, Paula Townes, Tuwani Maara</a:t>
                      </a:r>
                      <a:endParaRPr lang="en-GB" sz="1400" b="0" i="0" u="none" strike="noStrike" kern="1200" noProof="0" dirty="0">
                        <a:solidFill>
                          <a:schemeClr val="accent1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532972"/>
                  </a:ext>
                </a:extLst>
              </a:tr>
              <a:tr h="29817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3.20pm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NHS Reform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kern="1200" noProof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Paul Little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58871"/>
                  </a:ext>
                </a:extLst>
              </a:tr>
              <a:tr h="38587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dirty="0"/>
                        <a:t>3.40pm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kern="1200" noProof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Devolution, Local Government Reform Updates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Peter Devlin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323062"/>
                  </a:ext>
                </a:extLst>
              </a:tr>
              <a:tr h="367747">
                <a:tc>
                  <a:txBody>
                    <a:bodyPr/>
                    <a:lstStyle/>
                    <a:p>
                      <a:r>
                        <a:rPr lang="en-GB" sz="1400" dirty="0"/>
                        <a:t>3.50pm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Closing remarks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Peter Devlin </a:t>
                      </a: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/ Hannah McLaughlin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002168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r>
                        <a:rPr lang="en-GB" sz="1400" dirty="0"/>
                        <a:t>4.00pm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Forum End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273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3338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6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E40037"/>
      </a:accent1>
      <a:accent2>
        <a:srgbClr val="4179AA"/>
      </a:accent2>
      <a:accent3>
        <a:srgbClr val="E97135"/>
      </a:accent3>
      <a:accent4>
        <a:srgbClr val="9361B3"/>
      </a:accent4>
      <a:accent5>
        <a:srgbClr val="3A7D64"/>
      </a:accent5>
      <a:accent6>
        <a:srgbClr val="C84674"/>
      </a:accent6>
      <a:hlink>
        <a:srgbClr val="4179AA"/>
      </a:hlink>
      <a:folHlink>
        <a:srgbClr val="76766B"/>
      </a:folHlink>
    </a:clrScheme>
    <a:fontScheme name="Custom 28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spcAft>
            <a:spcPts val="1134"/>
          </a:spcAft>
          <a:defRPr sz="1500" dirty="0"/>
        </a:defPPr>
      </a:lstStyle>
    </a:txDef>
  </a:objectDefaults>
  <a:extraClrSchemeLst/>
  <a:custClrLst>
    <a:custClr name="Primary white">
      <a:srgbClr val="FFFFFF"/>
    </a:custClr>
    <a:custClr name="Bright 1">
      <a:srgbClr val="E40037"/>
    </a:custClr>
    <a:custClr name="Bright 6">
      <a:srgbClr val="4179AA"/>
    </a:custClr>
    <a:custClr name="Strong 1">
      <a:srgbClr val="921D33"/>
    </a:custClr>
    <a:custClr name="Strong 6">
      <a:srgbClr val="004C94"/>
    </a:custClr>
    <a:custClr name="Soft 1">
      <a:srgbClr val="EAD2D5"/>
    </a:custClr>
    <a:custClr name="Soft 6">
      <a:srgbClr val="C3D3E5"/>
    </a:custClr>
    <a:custClr name="BLANK">
      <a:srgbClr val="FFFFFF"/>
    </a:custClr>
    <a:custClr name="BLANK">
      <a:srgbClr val="FFFFFF"/>
    </a:custClr>
    <a:custClr name="BLANK">
      <a:srgbClr val="FFFFFF"/>
    </a:custClr>
    <a:custClr name="Primary red">
      <a:srgbClr val="E40037"/>
    </a:custClr>
    <a:custClr name="Bright 2">
      <a:srgbClr val="E97135"/>
    </a:custClr>
    <a:custClr name="Bright 7">
      <a:srgbClr val="3A7D64"/>
    </a:custClr>
    <a:custClr name="Strong 2">
      <a:srgbClr val="C65015"/>
    </a:custClr>
    <a:custClr name="Strong 7">
      <a:srgbClr val="1D594C"/>
    </a:custClr>
    <a:custClr name="Soft 2">
      <a:srgbClr val="F3D0A5"/>
    </a:custClr>
    <a:custClr name="Soft 7">
      <a:srgbClr val="BBCCCF"/>
    </a:custClr>
    <a:custClr name="BLANK">
      <a:srgbClr val="FFFFFF"/>
    </a:custClr>
    <a:custClr name="BLANK">
      <a:srgbClr val="FFFFFF"/>
    </a:custClr>
    <a:custClr name="BLANK">
      <a:srgbClr val="FFFFFF"/>
    </a:custClr>
    <a:custClr name="Primary black">
      <a:srgbClr val="000000"/>
    </a:custClr>
    <a:custClr name="Bright 3">
      <a:srgbClr val="ECB720"/>
    </a:custClr>
    <a:custClr name="Brihgt 8">
      <a:srgbClr val="729D4D"/>
    </a:custClr>
    <a:custClr name="Strong 3">
      <a:srgbClr val="C69318"/>
    </a:custClr>
    <a:custClr name="Strong 8">
      <a:srgbClr val="4B7131"/>
    </a:custClr>
    <a:custClr name="Soft 3">
      <a:srgbClr val="F0E3BB"/>
    </a:custClr>
    <a:custClr name="Soft 8">
      <a:srgbClr val="D2DCBB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right 4">
      <a:srgbClr val="C84674"/>
    </a:custClr>
    <a:custClr name="Bright 9">
      <a:srgbClr val="76766B"/>
    </a:custClr>
    <a:custClr name="Strong 4">
      <a:srgbClr val="910563"/>
    </a:custClr>
    <a:custClr name="Strong 9">
      <a:srgbClr val="414745"/>
    </a:custClr>
    <a:custClr name="Soft 4">
      <a:srgbClr val="E0D3D1"/>
    </a:custClr>
    <a:custClr name="Soft 9">
      <a:srgbClr val="D4D4D4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right 5">
      <a:srgbClr val="9361B3"/>
    </a:custClr>
    <a:custClr name="BLANK">
      <a:srgbClr val="FFFFFF"/>
    </a:custClr>
    <a:custClr name="Strong 5">
      <a:srgbClr val="5C2472"/>
    </a:custClr>
    <a:custClr name="BLANK">
      <a:srgbClr val="FFFFFF"/>
    </a:custClr>
    <a:custClr name="Soft 5">
      <a:srgbClr val="EADBEA"/>
    </a:custClr>
  </a:custClrLst>
  <a:extLst>
    <a:ext uri="{05A4C25C-085E-4340-85A3-A5531E510DB2}">
      <thm15:themeFamily xmlns:thm15="http://schemas.microsoft.com/office/thememl/2012/main" name="Presentation1" id="{75A86DDA-B9BB-46D2-9D43-E2A2146931CE}" vid="{04DB70F8-383B-4667-96C6-2E3388DF845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B7BC4DA9BC1B45AECABBC449C1D926" ma:contentTypeVersion="14" ma:contentTypeDescription="Create a new document." ma:contentTypeScope="" ma:versionID="10fd046ccc2e8660ac9dd914948f4de5">
  <xsd:schema xmlns:xsd="http://www.w3.org/2001/XMLSchema" xmlns:xs="http://www.w3.org/2001/XMLSchema" xmlns:p="http://schemas.microsoft.com/office/2006/metadata/properties" xmlns:ns2="b5a80fbb-9528-4329-8766-a31417ada2f6" xmlns:ns3="074e580a-a041-4244-9ca4-ddc01076bb73" targetNamespace="http://schemas.microsoft.com/office/2006/metadata/properties" ma:root="true" ma:fieldsID="1aaab51c7e536798846f935de80d77d9" ns2:_="" ns3:_="">
    <xsd:import namespace="b5a80fbb-9528-4329-8766-a31417ada2f6"/>
    <xsd:import namespace="074e580a-a041-4244-9ca4-ddc01076bb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a80fbb-9528-4329-8766-a31417ada2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1de9a85-6517-4fbb-af6e-3d8f59a4cb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4e580a-a041-4244-9ca4-ddc01076bb7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36e4fd79-9484-43d1-ac7d-ea376cd260ae}" ma:internalName="TaxCatchAll" ma:showField="CatchAllData" ma:web="074e580a-a041-4244-9ca4-ddc01076bb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a80fbb-9528-4329-8766-a31417ada2f6">
      <Terms xmlns="http://schemas.microsoft.com/office/infopath/2007/PartnerControls"/>
    </lcf76f155ced4ddcb4097134ff3c332f>
    <TaxCatchAll xmlns="074e580a-a041-4244-9ca4-ddc01076bb73" xsi:nil="true"/>
  </documentManagement>
</p:properties>
</file>

<file path=customXml/itemProps1.xml><?xml version="1.0" encoding="utf-8"?>
<ds:datastoreItem xmlns:ds="http://schemas.openxmlformats.org/officeDocument/2006/customXml" ds:itemID="{106242C9-0405-4023-BB88-4D1C34C942B0}"/>
</file>

<file path=customXml/itemProps2.xml><?xml version="1.0" encoding="utf-8"?>
<ds:datastoreItem xmlns:ds="http://schemas.openxmlformats.org/officeDocument/2006/customXml" ds:itemID="{ABDA9A91-3C77-469A-854B-C95B856CD9D1}"/>
</file>

<file path=customXml/itemProps3.xml><?xml version="1.0" encoding="utf-8"?>
<ds:datastoreItem xmlns:ds="http://schemas.openxmlformats.org/officeDocument/2006/customXml" ds:itemID="{4925DE6D-06E9-4654-9213-D4B759649503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99</Words>
  <Application>Microsoft Office PowerPoint</Application>
  <PresentationFormat>Widescreen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1_Office Theme</vt:lpstr>
      <vt:lpstr>North Provider Forum  30 September 2025</vt:lpstr>
    </vt:vector>
  </TitlesOfParts>
  <Company>Essex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Sue Mitchell - Procurement Assistant Manager</dc:creator>
  <cp:lastModifiedBy>Sue Mitchell - Procurement Assistant Manager</cp:lastModifiedBy>
  <cp:revision>1</cp:revision>
  <dcterms:created xsi:type="dcterms:W3CDTF">2025-09-29T15:48:00Z</dcterms:created>
  <dcterms:modified xsi:type="dcterms:W3CDTF">2025-09-29T15:50:15Z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9d8be9e-c8d9-4b9c-bd40-2c27cc7ea2e6_Enabled">
    <vt:lpwstr>true</vt:lpwstr>
  </property>
  <property fmtid="{D5CDD505-2E9C-101B-9397-08002B2CF9AE}" pid="3" name="MSIP_Label_39d8be9e-c8d9-4b9c-bd40-2c27cc7ea2e6_SetDate">
    <vt:lpwstr>2025-09-29T15:49:02Z</vt:lpwstr>
  </property>
  <property fmtid="{D5CDD505-2E9C-101B-9397-08002B2CF9AE}" pid="4" name="MSIP_Label_39d8be9e-c8d9-4b9c-bd40-2c27cc7ea2e6_Method">
    <vt:lpwstr>Standard</vt:lpwstr>
  </property>
  <property fmtid="{D5CDD505-2E9C-101B-9397-08002B2CF9AE}" pid="5" name="MSIP_Label_39d8be9e-c8d9-4b9c-bd40-2c27cc7ea2e6_Name">
    <vt:lpwstr>39d8be9e-c8d9-4b9c-bd40-2c27cc7ea2e6</vt:lpwstr>
  </property>
  <property fmtid="{D5CDD505-2E9C-101B-9397-08002B2CF9AE}" pid="6" name="MSIP_Label_39d8be9e-c8d9-4b9c-bd40-2c27cc7ea2e6_SiteId">
    <vt:lpwstr>a8b4324f-155c-4215-a0f1-7ed8cc9a992f</vt:lpwstr>
  </property>
  <property fmtid="{D5CDD505-2E9C-101B-9397-08002B2CF9AE}" pid="7" name="MSIP_Label_39d8be9e-c8d9-4b9c-bd40-2c27cc7ea2e6_ActionId">
    <vt:lpwstr>f3658897-2cbd-464a-a759-4066541d1328</vt:lpwstr>
  </property>
  <property fmtid="{D5CDD505-2E9C-101B-9397-08002B2CF9AE}" pid="8" name="MSIP_Label_39d8be9e-c8d9-4b9c-bd40-2c27cc7ea2e6_ContentBits">
    <vt:lpwstr>0</vt:lpwstr>
  </property>
  <property fmtid="{D5CDD505-2E9C-101B-9397-08002B2CF9AE}" pid="9" name="MSIP_Label_39d8be9e-c8d9-4b9c-bd40-2c27cc7ea2e6_Tag">
    <vt:lpwstr>10, 3, 0, 1</vt:lpwstr>
  </property>
  <property fmtid="{D5CDD505-2E9C-101B-9397-08002B2CF9AE}" pid="10" name="ContentTypeId">
    <vt:lpwstr>0x0101008AB7BC4DA9BC1B45AECABBC449C1D926</vt:lpwstr>
  </property>
</Properties>
</file>