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8"/>
  </p:notesMasterIdLst>
  <p:sldIdLst>
    <p:sldId id="284" r:id="rId5"/>
    <p:sldId id="285" r:id="rId6"/>
    <p:sldId id="295" r:id="rId7"/>
    <p:sldId id="287" r:id="rId8"/>
    <p:sldId id="288" r:id="rId9"/>
    <p:sldId id="293" r:id="rId10"/>
    <p:sldId id="289" r:id="rId11"/>
    <p:sldId id="291" r:id="rId12"/>
    <p:sldId id="258" r:id="rId13"/>
    <p:sldId id="294" r:id="rId14"/>
    <p:sldId id="296" r:id="rId15"/>
    <p:sldId id="282" r:id="rId16"/>
    <p:sldId id="29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73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rington, Kelly" userId="59d6dd6d-72f5-43b5-b1ee-a33069d87bd5" providerId="ADAL" clId="{26C46FE6-0173-481D-A7F7-10D8C0ADFB71}"/>
    <pc:docChg chg="undo custSel addSld delSld modSld sldOrd">
      <pc:chgData name="Carrington, Kelly" userId="59d6dd6d-72f5-43b5-b1ee-a33069d87bd5" providerId="ADAL" clId="{26C46FE6-0173-481D-A7F7-10D8C0ADFB71}" dt="2025-09-19T13:33:05.069" v="1004" actId="5793"/>
      <pc:docMkLst>
        <pc:docMk/>
      </pc:docMkLst>
      <pc:sldChg chg="ord">
        <pc:chgData name="Carrington, Kelly" userId="59d6dd6d-72f5-43b5-b1ee-a33069d87bd5" providerId="ADAL" clId="{26C46FE6-0173-481D-A7F7-10D8C0ADFB71}" dt="2025-09-19T13:23:54.436" v="842"/>
        <pc:sldMkLst>
          <pc:docMk/>
          <pc:sldMk cId="77879904" sldId="258"/>
        </pc:sldMkLst>
      </pc:sldChg>
      <pc:sldChg chg="addSp delSp modSp mod ord delDesignElem">
        <pc:chgData name="Carrington, Kelly" userId="59d6dd6d-72f5-43b5-b1ee-a33069d87bd5" providerId="ADAL" clId="{26C46FE6-0173-481D-A7F7-10D8C0ADFB71}" dt="2025-09-19T09:46:07.406" v="525" actId="113"/>
        <pc:sldMkLst>
          <pc:docMk/>
          <pc:sldMk cId="747079713" sldId="282"/>
        </pc:sldMkLst>
        <pc:spChg chg="mod">
          <ac:chgData name="Carrington, Kelly" userId="59d6dd6d-72f5-43b5-b1ee-a33069d87bd5" providerId="ADAL" clId="{26C46FE6-0173-481D-A7F7-10D8C0ADFB71}" dt="2025-09-19T09:46:07.406" v="525" actId="113"/>
          <ac:spMkLst>
            <pc:docMk/>
            <pc:sldMk cId="747079713" sldId="282"/>
            <ac:spMk id="5" creationId="{F55E14AC-31B3-4BE7-8D86-1F359C11AA32}"/>
          </ac:spMkLst>
        </pc:spChg>
        <pc:spChg chg="mod">
          <ac:chgData name="Carrington, Kelly" userId="59d6dd6d-72f5-43b5-b1ee-a33069d87bd5" providerId="ADAL" clId="{26C46FE6-0173-481D-A7F7-10D8C0ADFB71}" dt="2025-09-19T09:45:33.801" v="516" actId="27636"/>
          <ac:spMkLst>
            <pc:docMk/>
            <pc:sldMk cId="747079713" sldId="282"/>
            <ac:spMk id="6" creationId="{31CDF551-FEBA-43B4-AA5B-56F164C9C4CB}"/>
          </ac:spMkLst>
        </pc:spChg>
        <pc:spChg chg="add">
          <ac:chgData name="Carrington, Kelly" userId="59d6dd6d-72f5-43b5-b1ee-a33069d87bd5" providerId="ADAL" clId="{26C46FE6-0173-481D-A7F7-10D8C0ADFB71}" dt="2025-09-17T16:58:22.660" v="280" actId="26606"/>
          <ac:spMkLst>
            <pc:docMk/>
            <pc:sldMk cId="747079713" sldId="282"/>
            <ac:spMk id="32" creationId="{7004738A-9D34-43E8-97D2-CA0EED4F8BE0}"/>
          </ac:spMkLst>
        </pc:spChg>
        <pc:spChg chg="add">
          <ac:chgData name="Carrington, Kelly" userId="59d6dd6d-72f5-43b5-b1ee-a33069d87bd5" providerId="ADAL" clId="{26C46FE6-0173-481D-A7F7-10D8C0ADFB71}" dt="2025-09-17T16:58:22.660" v="280" actId="26606"/>
          <ac:spMkLst>
            <pc:docMk/>
            <pc:sldMk cId="747079713" sldId="282"/>
            <ac:spMk id="34" creationId="{B8B8D07F-F13E-443E-BA68-2D26672D76B9}"/>
          </ac:spMkLst>
        </pc:spChg>
        <pc:spChg chg="add">
          <ac:chgData name="Carrington, Kelly" userId="59d6dd6d-72f5-43b5-b1ee-a33069d87bd5" providerId="ADAL" clId="{26C46FE6-0173-481D-A7F7-10D8C0ADFB71}" dt="2025-09-17T16:58:22.660" v="280" actId="26606"/>
          <ac:spMkLst>
            <pc:docMk/>
            <pc:sldMk cId="747079713" sldId="282"/>
            <ac:spMk id="36" creationId="{2813A4FA-24A5-41ED-A534-3807D1B2F344}"/>
          </ac:spMkLst>
        </pc:spChg>
        <pc:picChg chg="mod ord">
          <ac:chgData name="Carrington, Kelly" userId="59d6dd6d-72f5-43b5-b1ee-a33069d87bd5" providerId="ADAL" clId="{26C46FE6-0173-481D-A7F7-10D8C0ADFB71}" dt="2025-09-19T09:45:51.673" v="524" actId="1076"/>
          <ac:picMkLst>
            <pc:docMk/>
            <pc:sldMk cId="747079713" sldId="282"/>
            <ac:picMk id="2" creationId="{58487B77-2463-416B-A4F1-467D9A8419B7}"/>
          </ac:picMkLst>
        </pc:picChg>
      </pc:sldChg>
      <pc:sldChg chg="addSp delSp modSp new mod setBg">
        <pc:chgData name="Carrington, Kelly" userId="59d6dd6d-72f5-43b5-b1ee-a33069d87bd5" providerId="ADAL" clId="{26C46FE6-0173-481D-A7F7-10D8C0ADFB71}" dt="2025-09-19T09:28:39.801" v="411" actId="20577"/>
        <pc:sldMkLst>
          <pc:docMk/>
          <pc:sldMk cId="2105184310" sldId="284"/>
        </pc:sldMkLst>
        <pc:spChg chg="mod">
          <ac:chgData name="Carrington, Kelly" userId="59d6dd6d-72f5-43b5-b1ee-a33069d87bd5" providerId="ADAL" clId="{26C46FE6-0173-481D-A7F7-10D8C0ADFB71}" dt="2025-09-17T16:56:34.092" v="264" actId="26606"/>
          <ac:spMkLst>
            <pc:docMk/>
            <pc:sldMk cId="2105184310" sldId="284"/>
            <ac:spMk id="2" creationId="{BC12D252-5E7E-C6E8-F705-483F2F8A1ED1}"/>
          </ac:spMkLst>
        </pc:spChg>
        <pc:spChg chg="mod">
          <ac:chgData name="Carrington, Kelly" userId="59d6dd6d-72f5-43b5-b1ee-a33069d87bd5" providerId="ADAL" clId="{26C46FE6-0173-481D-A7F7-10D8C0ADFB71}" dt="2025-09-19T09:28:39.801" v="411" actId="20577"/>
          <ac:spMkLst>
            <pc:docMk/>
            <pc:sldMk cId="2105184310" sldId="284"/>
            <ac:spMk id="3" creationId="{C173745B-2483-F203-3D59-41F2889C1869}"/>
          </ac:spMkLst>
        </pc:spChg>
        <pc:spChg chg="add">
          <ac:chgData name="Carrington, Kelly" userId="59d6dd6d-72f5-43b5-b1ee-a33069d87bd5" providerId="ADAL" clId="{26C46FE6-0173-481D-A7F7-10D8C0ADFB71}" dt="2025-09-17T16:56:34.092" v="264" actId="26606"/>
          <ac:spMkLst>
            <pc:docMk/>
            <pc:sldMk cId="2105184310" sldId="284"/>
            <ac:spMk id="21" creationId="{6F5A5072-7B47-4D32-B52A-4EBBF590B8A5}"/>
          </ac:spMkLst>
        </pc:spChg>
        <pc:spChg chg="add">
          <ac:chgData name="Carrington, Kelly" userId="59d6dd6d-72f5-43b5-b1ee-a33069d87bd5" providerId="ADAL" clId="{26C46FE6-0173-481D-A7F7-10D8C0ADFB71}" dt="2025-09-17T16:56:34.092" v="264" actId="26606"/>
          <ac:spMkLst>
            <pc:docMk/>
            <pc:sldMk cId="2105184310" sldId="284"/>
            <ac:spMk id="25" creationId="{6016219D-510E-4184-9090-6D5578A87BD1}"/>
          </ac:spMkLst>
        </pc:spChg>
        <pc:spChg chg="add">
          <ac:chgData name="Carrington, Kelly" userId="59d6dd6d-72f5-43b5-b1ee-a33069d87bd5" providerId="ADAL" clId="{26C46FE6-0173-481D-A7F7-10D8C0ADFB71}" dt="2025-09-17T16:56:34.092" v="264" actId="26606"/>
          <ac:spMkLst>
            <pc:docMk/>
            <pc:sldMk cId="2105184310" sldId="284"/>
            <ac:spMk id="27" creationId="{AFF4A713-7B75-4B21-90D7-5AB19547C728}"/>
          </ac:spMkLst>
        </pc:spChg>
        <pc:spChg chg="add">
          <ac:chgData name="Carrington, Kelly" userId="59d6dd6d-72f5-43b5-b1ee-a33069d87bd5" providerId="ADAL" clId="{26C46FE6-0173-481D-A7F7-10D8C0ADFB71}" dt="2025-09-17T16:56:34.092" v="264" actId="26606"/>
          <ac:spMkLst>
            <pc:docMk/>
            <pc:sldMk cId="2105184310" sldId="284"/>
            <ac:spMk id="31" creationId="{C29501E6-A978-4A61-9689-9085AF97A53A}"/>
          </ac:spMkLst>
        </pc:spChg>
        <pc:picChg chg="add mod">
          <ac:chgData name="Carrington, Kelly" userId="59d6dd6d-72f5-43b5-b1ee-a33069d87bd5" providerId="ADAL" clId="{26C46FE6-0173-481D-A7F7-10D8C0ADFB71}" dt="2025-09-17T16:57:26.700" v="272" actId="1076"/>
          <ac:picMkLst>
            <pc:docMk/>
            <pc:sldMk cId="2105184310" sldId="284"/>
            <ac:picMk id="4" creationId="{EC3B3C41-D73D-B69D-93CB-CE8B5B3B6814}"/>
          </ac:picMkLst>
        </pc:picChg>
      </pc:sldChg>
      <pc:sldChg chg="addSp delSp modSp new mod setBg">
        <pc:chgData name="Carrington, Kelly" userId="59d6dd6d-72f5-43b5-b1ee-a33069d87bd5" providerId="ADAL" clId="{26C46FE6-0173-481D-A7F7-10D8C0ADFB71}" dt="2025-09-19T13:17:45.068" v="796" actId="5793"/>
        <pc:sldMkLst>
          <pc:docMk/>
          <pc:sldMk cId="4234074138" sldId="285"/>
        </pc:sldMkLst>
        <pc:spChg chg="mod">
          <ac:chgData name="Carrington, Kelly" userId="59d6dd6d-72f5-43b5-b1ee-a33069d87bd5" providerId="ADAL" clId="{26C46FE6-0173-481D-A7F7-10D8C0ADFB71}" dt="2025-09-17T16:56:40.273" v="265" actId="26606"/>
          <ac:spMkLst>
            <pc:docMk/>
            <pc:sldMk cId="4234074138" sldId="285"/>
            <ac:spMk id="2" creationId="{EE58B4C7-B8DA-688D-67D6-8BCD93528D00}"/>
          </ac:spMkLst>
        </pc:spChg>
        <pc:spChg chg="mod">
          <ac:chgData name="Carrington, Kelly" userId="59d6dd6d-72f5-43b5-b1ee-a33069d87bd5" providerId="ADAL" clId="{26C46FE6-0173-481D-A7F7-10D8C0ADFB71}" dt="2025-09-19T13:17:45.068" v="796" actId="5793"/>
          <ac:spMkLst>
            <pc:docMk/>
            <pc:sldMk cId="4234074138" sldId="285"/>
            <ac:spMk id="3" creationId="{7261C4EE-37F6-E763-3552-38D58F79E5AC}"/>
          </ac:spMkLst>
        </pc:spChg>
        <pc:spChg chg="add">
          <ac:chgData name="Carrington, Kelly" userId="59d6dd6d-72f5-43b5-b1ee-a33069d87bd5" providerId="ADAL" clId="{26C46FE6-0173-481D-A7F7-10D8C0ADFB71}" dt="2025-09-17T16:56:40.273" v="265" actId="26606"/>
          <ac:spMkLst>
            <pc:docMk/>
            <pc:sldMk cId="4234074138" sldId="285"/>
            <ac:spMk id="17" creationId="{DEE2AD96-B495-4E06-9291-B71706F728CB}"/>
          </ac:spMkLst>
        </pc:spChg>
        <pc:spChg chg="add">
          <ac:chgData name="Carrington, Kelly" userId="59d6dd6d-72f5-43b5-b1ee-a33069d87bd5" providerId="ADAL" clId="{26C46FE6-0173-481D-A7F7-10D8C0ADFB71}" dt="2025-09-17T16:56:40.273" v="265" actId="26606"/>
          <ac:spMkLst>
            <pc:docMk/>
            <pc:sldMk cId="4234074138" sldId="285"/>
            <ac:spMk id="19" creationId="{53CF6D67-C5A8-4ADD-9E8E-1E38CA1D3166}"/>
          </ac:spMkLst>
        </pc:spChg>
        <pc:spChg chg="add">
          <ac:chgData name="Carrington, Kelly" userId="59d6dd6d-72f5-43b5-b1ee-a33069d87bd5" providerId="ADAL" clId="{26C46FE6-0173-481D-A7F7-10D8C0ADFB71}" dt="2025-09-17T16:56:40.273" v="265" actId="26606"/>
          <ac:spMkLst>
            <pc:docMk/>
            <pc:sldMk cId="4234074138" sldId="285"/>
            <ac:spMk id="21" creationId="{86909FA0-B515-4681-B7A8-FA281D133B94}"/>
          </ac:spMkLst>
        </pc:spChg>
        <pc:spChg chg="add">
          <ac:chgData name="Carrington, Kelly" userId="59d6dd6d-72f5-43b5-b1ee-a33069d87bd5" providerId="ADAL" clId="{26C46FE6-0173-481D-A7F7-10D8C0ADFB71}" dt="2025-09-17T16:56:40.273" v="265" actId="26606"/>
          <ac:spMkLst>
            <pc:docMk/>
            <pc:sldMk cId="4234074138" sldId="285"/>
            <ac:spMk id="23" creationId="{21C9FE86-FCC3-4A31-AA1C-C882262B7FE7}"/>
          </ac:spMkLst>
        </pc:spChg>
        <pc:spChg chg="add">
          <ac:chgData name="Carrington, Kelly" userId="59d6dd6d-72f5-43b5-b1ee-a33069d87bd5" providerId="ADAL" clId="{26C46FE6-0173-481D-A7F7-10D8C0ADFB71}" dt="2025-09-17T16:56:40.273" v="265" actId="26606"/>
          <ac:spMkLst>
            <pc:docMk/>
            <pc:sldMk cId="4234074138" sldId="285"/>
            <ac:spMk id="25" creationId="{7D96243B-ECED-4B71-8E06-AE9A285EAD20}"/>
          </ac:spMkLst>
        </pc:spChg>
        <pc:spChg chg="add">
          <ac:chgData name="Carrington, Kelly" userId="59d6dd6d-72f5-43b5-b1ee-a33069d87bd5" providerId="ADAL" clId="{26C46FE6-0173-481D-A7F7-10D8C0ADFB71}" dt="2025-09-17T16:56:40.273" v="265" actId="26606"/>
          <ac:spMkLst>
            <pc:docMk/>
            <pc:sldMk cId="4234074138" sldId="285"/>
            <ac:spMk id="27" creationId="{A09989E4-EFDC-4A90-A633-E0525FB4139E}"/>
          </ac:spMkLst>
        </pc:spChg>
        <pc:picChg chg="add mod">
          <ac:chgData name="Carrington, Kelly" userId="59d6dd6d-72f5-43b5-b1ee-a33069d87bd5" providerId="ADAL" clId="{26C46FE6-0173-481D-A7F7-10D8C0ADFB71}" dt="2025-09-17T16:57:14.345" v="269"/>
          <ac:picMkLst>
            <pc:docMk/>
            <pc:sldMk cId="4234074138" sldId="285"/>
            <ac:picMk id="4" creationId="{F3575B7E-22D4-7811-820F-C686FAD9545A}"/>
          </ac:picMkLst>
        </pc:picChg>
      </pc:sldChg>
      <pc:sldChg chg="addSp delSp modSp new mod setBg setClrOvrMap">
        <pc:chgData name="Carrington, Kelly" userId="59d6dd6d-72f5-43b5-b1ee-a33069d87bd5" providerId="ADAL" clId="{26C46FE6-0173-481D-A7F7-10D8C0ADFB71}" dt="2025-09-17T16:57:36.681" v="274" actId="1076"/>
        <pc:sldMkLst>
          <pc:docMk/>
          <pc:sldMk cId="3924275498" sldId="287"/>
        </pc:sldMkLst>
        <pc:spChg chg="mod">
          <ac:chgData name="Carrington, Kelly" userId="59d6dd6d-72f5-43b5-b1ee-a33069d87bd5" providerId="ADAL" clId="{26C46FE6-0173-481D-A7F7-10D8C0ADFB71}" dt="2025-09-17T16:56:45.040" v="266" actId="26606"/>
          <ac:spMkLst>
            <pc:docMk/>
            <pc:sldMk cId="3924275498" sldId="287"/>
            <ac:spMk id="2" creationId="{8A0BF53D-84CF-A448-3724-805169F9402B}"/>
          </ac:spMkLst>
        </pc:spChg>
        <pc:spChg chg="mod">
          <ac:chgData name="Carrington, Kelly" userId="59d6dd6d-72f5-43b5-b1ee-a33069d87bd5" providerId="ADAL" clId="{26C46FE6-0173-481D-A7F7-10D8C0ADFB71}" dt="2025-09-17T16:56:45.040" v="266" actId="26606"/>
          <ac:spMkLst>
            <pc:docMk/>
            <pc:sldMk cId="3924275498" sldId="287"/>
            <ac:spMk id="4" creationId="{B165E3E4-84AE-3FB4-6FC2-62B487DAEC54}"/>
          </ac:spMkLst>
        </pc:spChg>
        <pc:spChg chg="add mod">
          <ac:chgData name="Carrington, Kelly" userId="59d6dd6d-72f5-43b5-b1ee-a33069d87bd5" providerId="ADAL" clId="{26C46FE6-0173-481D-A7F7-10D8C0ADFB71}" dt="2025-09-17T16:56:45.040" v="266" actId="26606"/>
          <ac:spMkLst>
            <pc:docMk/>
            <pc:sldMk cId="3924275498" sldId="287"/>
            <ac:spMk id="25" creationId="{BB5747E3-AE53-4AC5-5E70-EA0E1012A107}"/>
          </ac:spMkLst>
        </pc:spChg>
        <pc:spChg chg="add">
          <ac:chgData name="Carrington, Kelly" userId="59d6dd6d-72f5-43b5-b1ee-a33069d87bd5" providerId="ADAL" clId="{26C46FE6-0173-481D-A7F7-10D8C0ADFB71}" dt="2025-09-17T16:56:45.040" v="266" actId="26606"/>
          <ac:spMkLst>
            <pc:docMk/>
            <pc:sldMk cId="3924275498" sldId="287"/>
            <ac:spMk id="30" creationId="{2A6B319F-86FE-4754-878E-06F0804D882B}"/>
          </ac:spMkLst>
        </pc:spChg>
        <pc:spChg chg="add">
          <ac:chgData name="Carrington, Kelly" userId="59d6dd6d-72f5-43b5-b1ee-a33069d87bd5" providerId="ADAL" clId="{26C46FE6-0173-481D-A7F7-10D8C0ADFB71}" dt="2025-09-17T16:56:45.040" v="266" actId="26606"/>
          <ac:spMkLst>
            <pc:docMk/>
            <pc:sldMk cId="3924275498" sldId="287"/>
            <ac:spMk id="32" creationId="{DCF7D1B5-3477-499F-ACC5-2C8B07F4EDB3}"/>
          </ac:spMkLst>
        </pc:spChg>
        <pc:picChg chg="add mod">
          <ac:chgData name="Carrington, Kelly" userId="59d6dd6d-72f5-43b5-b1ee-a33069d87bd5" providerId="ADAL" clId="{26C46FE6-0173-481D-A7F7-10D8C0ADFB71}" dt="2025-09-17T16:57:36.681" v="274" actId="1076"/>
          <ac:picMkLst>
            <pc:docMk/>
            <pc:sldMk cId="3924275498" sldId="287"/>
            <ac:picMk id="5" creationId="{B27ECA23-8F80-BBE1-ACC5-B3F74C87D3C9}"/>
          </ac:picMkLst>
        </pc:picChg>
      </pc:sldChg>
      <pc:sldChg chg="addSp delSp modSp new mod setBg">
        <pc:chgData name="Carrington, Kelly" userId="59d6dd6d-72f5-43b5-b1ee-a33069d87bd5" providerId="ADAL" clId="{26C46FE6-0173-481D-A7F7-10D8C0ADFB71}" dt="2025-09-19T13:23:15.095" v="840" actId="33524"/>
        <pc:sldMkLst>
          <pc:docMk/>
          <pc:sldMk cId="975000750" sldId="288"/>
        </pc:sldMkLst>
        <pc:spChg chg="mod">
          <ac:chgData name="Carrington, Kelly" userId="59d6dd6d-72f5-43b5-b1ee-a33069d87bd5" providerId="ADAL" clId="{26C46FE6-0173-481D-A7F7-10D8C0ADFB71}" dt="2025-09-17T17:03:55.282" v="336" actId="113"/>
          <ac:spMkLst>
            <pc:docMk/>
            <pc:sldMk cId="975000750" sldId="288"/>
            <ac:spMk id="2" creationId="{D7353A9D-5081-6AE4-A212-6C557B29E258}"/>
          </ac:spMkLst>
        </pc:spChg>
        <pc:spChg chg="mod">
          <ac:chgData name="Carrington, Kelly" userId="59d6dd6d-72f5-43b5-b1ee-a33069d87bd5" providerId="ADAL" clId="{26C46FE6-0173-481D-A7F7-10D8C0ADFB71}" dt="2025-09-19T13:23:15.095" v="840" actId="33524"/>
          <ac:spMkLst>
            <pc:docMk/>
            <pc:sldMk cId="975000750" sldId="288"/>
            <ac:spMk id="3" creationId="{5180F196-1955-0929-8695-70339C575F4C}"/>
          </ac:spMkLst>
        </pc:spChg>
        <pc:spChg chg="add">
          <ac:chgData name="Carrington, Kelly" userId="59d6dd6d-72f5-43b5-b1ee-a33069d87bd5" providerId="ADAL" clId="{26C46FE6-0173-481D-A7F7-10D8C0ADFB71}" dt="2025-09-17T17:02:37.162" v="309" actId="26606"/>
          <ac:spMkLst>
            <pc:docMk/>
            <pc:sldMk cId="975000750" sldId="288"/>
            <ac:spMk id="8" creationId="{09588DA8-065E-4F6F-8EFD-43104AB2E0CF}"/>
          </ac:spMkLst>
        </pc:spChg>
        <pc:spChg chg="add">
          <ac:chgData name="Carrington, Kelly" userId="59d6dd6d-72f5-43b5-b1ee-a33069d87bd5" providerId="ADAL" clId="{26C46FE6-0173-481D-A7F7-10D8C0ADFB71}" dt="2025-09-17T17:02:37.162" v="309" actId="26606"/>
          <ac:spMkLst>
            <pc:docMk/>
            <pc:sldMk cId="975000750" sldId="288"/>
            <ac:spMk id="10" creationId="{C4285719-470E-454C-AF62-8323075F1F5B}"/>
          </ac:spMkLst>
        </pc:spChg>
        <pc:spChg chg="add">
          <ac:chgData name="Carrington, Kelly" userId="59d6dd6d-72f5-43b5-b1ee-a33069d87bd5" providerId="ADAL" clId="{26C46FE6-0173-481D-A7F7-10D8C0ADFB71}" dt="2025-09-17T17:02:37.162" v="309" actId="26606"/>
          <ac:spMkLst>
            <pc:docMk/>
            <pc:sldMk cId="975000750" sldId="288"/>
            <ac:spMk id="12" creationId="{CD9FE4EF-C4D8-49A0-B2FF-81D8DB7D8A24}"/>
          </ac:spMkLst>
        </pc:spChg>
        <pc:spChg chg="add">
          <ac:chgData name="Carrington, Kelly" userId="59d6dd6d-72f5-43b5-b1ee-a33069d87bd5" providerId="ADAL" clId="{26C46FE6-0173-481D-A7F7-10D8C0ADFB71}" dt="2025-09-17T17:02:37.162" v="309" actId="26606"/>
          <ac:spMkLst>
            <pc:docMk/>
            <pc:sldMk cId="975000750" sldId="288"/>
            <ac:spMk id="14" creationId="{4300840D-0A0B-4512-BACA-B439D5B9C57C}"/>
          </ac:spMkLst>
        </pc:spChg>
        <pc:spChg chg="add">
          <ac:chgData name="Carrington, Kelly" userId="59d6dd6d-72f5-43b5-b1ee-a33069d87bd5" providerId="ADAL" clId="{26C46FE6-0173-481D-A7F7-10D8C0ADFB71}" dt="2025-09-17T17:02:37.162" v="309" actId="26606"/>
          <ac:spMkLst>
            <pc:docMk/>
            <pc:sldMk cId="975000750" sldId="288"/>
            <ac:spMk id="16" creationId="{D2B78728-A580-49A7-84F9-6EF6F583ADE0}"/>
          </ac:spMkLst>
        </pc:spChg>
        <pc:spChg chg="add">
          <ac:chgData name="Carrington, Kelly" userId="59d6dd6d-72f5-43b5-b1ee-a33069d87bd5" providerId="ADAL" clId="{26C46FE6-0173-481D-A7F7-10D8C0ADFB71}" dt="2025-09-17T17:02:37.162" v="309" actId="26606"/>
          <ac:spMkLst>
            <pc:docMk/>
            <pc:sldMk cId="975000750" sldId="288"/>
            <ac:spMk id="18" creationId="{38FAA1A1-D861-433F-88FA-1E9D6FD31D11}"/>
          </ac:spMkLst>
        </pc:spChg>
        <pc:spChg chg="add">
          <ac:chgData name="Carrington, Kelly" userId="59d6dd6d-72f5-43b5-b1ee-a33069d87bd5" providerId="ADAL" clId="{26C46FE6-0173-481D-A7F7-10D8C0ADFB71}" dt="2025-09-17T17:02:37.162" v="309" actId="26606"/>
          <ac:spMkLst>
            <pc:docMk/>
            <pc:sldMk cId="975000750" sldId="288"/>
            <ac:spMk id="20" creationId="{8D71EDA1-87BF-4D5D-AB79-F346FD19278A}"/>
          </ac:spMkLst>
        </pc:spChg>
        <pc:picChg chg="add mod">
          <ac:chgData name="Carrington, Kelly" userId="59d6dd6d-72f5-43b5-b1ee-a33069d87bd5" providerId="ADAL" clId="{26C46FE6-0173-481D-A7F7-10D8C0ADFB71}" dt="2025-09-19T09:39:31.574" v="471" actId="14100"/>
          <ac:picMkLst>
            <pc:docMk/>
            <pc:sldMk cId="975000750" sldId="288"/>
            <ac:picMk id="4" creationId="{231E2C26-990A-84BF-3EA1-BC2C94FFE50B}"/>
          </ac:picMkLst>
        </pc:picChg>
        <pc:picChg chg="add mod">
          <ac:chgData name="Carrington, Kelly" userId="59d6dd6d-72f5-43b5-b1ee-a33069d87bd5" providerId="ADAL" clId="{26C46FE6-0173-481D-A7F7-10D8C0ADFB71}" dt="2025-09-17T17:06:32.446" v="355" actId="1076"/>
          <ac:picMkLst>
            <pc:docMk/>
            <pc:sldMk cId="975000750" sldId="288"/>
            <ac:picMk id="5" creationId="{3F75CC61-2709-B9B9-3D1C-577A0970D631}"/>
          </ac:picMkLst>
        </pc:picChg>
      </pc:sldChg>
      <pc:sldChg chg="addSp delSp modSp new mod setBg">
        <pc:chgData name="Carrington, Kelly" userId="59d6dd6d-72f5-43b5-b1ee-a33069d87bd5" providerId="ADAL" clId="{26C46FE6-0173-481D-A7F7-10D8C0ADFB71}" dt="2025-09-19T09:59:29.468" v="639" actId="14100"/>
        <pc:sldMkLst>
          <pc:docMk/>
          <pc:sldMk cId="2484915991" sldId="289"/>
        </pc:sldMkLst>
        <pc:spChg chg="mod">
          <ac:chgData name="Carrington, Kelly" userId="59d6dd6d-72f5-43b5-b1ee-a33069d87bd5" providerId="ADAL" clId="{26C46FE6-0173-481D-A7F7-10D8C0ADFB71}" dt="2025-09-19T09:57:42.130" v="637" actId="313"/>
          <ac:spMkLst>
            <pc:docMk/>
            <pc:sldMk cId="2484915991" sldId="289"/>
            <ac:spMk id="2" creationId="{42DFA2FF-3771-26BC-9217-B928D1C9A551}"/>
          </ac:spMkLst>
        </pc:spChg>
        <pc:spChg chg="add mod">
          <ac:chgData name="Carrington, Kelly" userId="59d6dd6d-72f5-43b5-b1ee-a33069d87bd5" providerId="ADAL" clId="{26C46FE6-0173-481D-A7F7-10D8C0ADFB71}" dt="2025-09-19T09:52:30.944" v="537" actId="6549"/>
          <ac:spMkLst>
            <pc:docMk/>
            <pc:sldMk cId="2484915991" sldId="289"/>
            <ac:spMk id="6" creationId="{D467FC0E-3756-E33C-3F14-BF96EB373BC4}"/>
          </ac:spMkLst>
        </pc:spChg>
        <pc:spChg chg="add">
          <ac:chgData name="Carrington, Kelly" userId="59d6dd6d-72f5-43b5-b1ee-a33069d87bd5" providerId="ADAL" clId="{26C46FE6-0173-481D-A7F7-10D8C0ADFB71}" dt="2025-09-19T09:35:28.298" v="432" actId="26606"/>
          <ac:spMkLst>
            <pc:docMk/>
            <pc:sldMk cId="2484915991" sldId="289"/>
            <ac:spMk id="36" creationId="{DEE2AD96-B495-4E06-9291-B71706F728CB}"/>
          </ac:spMkLst>
        </pc:spChg>
        <pc:spChg chg="add">
          <ac:chgData name="Carrington, Kelly" userId="59d6dd6d-72f5-43b5-b1ee-a33069d87bd5" providerId="ADAL" clId="{26C46FE6-0173-481D-A7F7-10D8C0ADFB71}" dt="2025-09-19T09:35:28.298" v="432" actId="26606"/>
          <ac:spMkLst>
            <pc:docMk/>
            <pc:sldMk cId="2484915991" sldId="289"/>
            <ac:spMk id="38" creationId="{53CF6D67-C5A8-4ADD-9E8E-1E38CA1D3166}"/>
          </ac:spMkLst>
        </pc:spChg>
        <pc:spChg chg="add">
          <ac:chgData name="Carrington, Kelly" userId="59d6dd6d-72f5-43b5-b1ee-a33069d87bd5" providerId="ADAL" clId="{26C46FE6-0173-481D-A7F7-10D8C0ADFB71}" dt="2025-09-19T09:35:28.298" v="432" actId="26606"/>
          <ac:spMkLst>
            <pc:docMk/>
            <pc:sldMk cId="2484915991" sldId="289"/>
            <ac:spMk id="40" creationId="{86909FA0-B515-4681-B7A8-FA281D133B94}"/>
          </ac:spMkLst>
        </pc:spChg>
        <pc:spChg chg="add">
          <ac:chgData name="Carrington, Kelly" userId="59d6dd6d-72f5-43b5-b1ee-a33069d87bd5" providerId="ADAL" clId="{26C46FE6-0173-481D-A7F7-10D8C0ADFB71}" dt="2025-09-19T09:35:28.298" v="432" actId="26606"/>
          <ac:spMkLst>
            <pc:docMk/>
            <pc:sldMk cId="2484915991" sldId="289"/>
            <ac:spMk id="42" creationId="{21C9FE86-FCC3-4A31-AA1C-C882262B7FE7}"/>
          </ac:spMkLst>
        </pc:spChg>
        <pc:spChg chg="add">
          <ac:chgData name="Carrington, Kelly" userId="59d6dd6d-72f5-43b5-b1ee-a33069d87bd5" providerId="ADAL" clId="{26C46FE6-0173-481D-A7F7-10D8C0ADFB71}" dt="2025-09-19T09:35:28.298" v="432" actId="26606"/>
          <ac:spMkLst>
            <pc:docMk/>
            <pc:sldMk cId="2484915991" sldId="289"/>
            <ac:spMk id="44" creationId="{7D96243B-ECED-4B71-8E06-AE9A285EAD20}"/>
          </ac:spMkLst>
        </pc:spChg>
        <pc:spChg chg="add">
          <ac:chgData name="Carrington, Kelly" userId="59d6dd6d-72f5-43b5-b1ee-a33069d87bd5" providerId="ADAL" clId="{26C46FE6-0173-481D-A7F7-10D8C0ADFB71}" dt="2025-09-19T09:35:28.298" v="432" actId="26606"/>
          <ac:spMkLst>
            <pc:docMk/>
            <pc:sldMk cId="2484915991" sldId="289"/>
            <ac:spMk id="46" creationId="{A09989E4-EFDC-4A90-A633-E0525FB4139E}"/>
          </ac:spMkLst>
        </pc:spChg>
        <pc:graphicFrameChg chg="add mod">
          <ac:chgData name="Carrington, Kelly" userId="59d6dd6d-72f5-43b5-b1ee-a33069d87bd5" providerId="ADAL" clId="{26C46FE6-0173-481D-A7F7-10D8C0ADFB71}" dt="2025-09-19T09:53:27.840" v="545" actId="14100"/>
          <ac:graphicFrameMkLst>
            <pc:docMk/>
            <pc:sldMk cId="2484915991" sldId="289"/>
            <ac:graphicFrameMk id="11" creationId="{8AEF24B8-BB14-B861-B9EA-C7871204694A}"/>
          </ac:graphicFrameMkLst>
        </pc:graphicFrameChg>
        <pc:picChg chg="add mod">
          <ac:chgData name="Carrington, Kelly" userId="59d6dd6d-72f5-43b5-b1ee-a33069d87bd5" providerId="ADAL" clId="{26C46FE6-0173-481D-A7F7-10D8C0ADFB71}" dt="2025-09-19T09:54:31.386" v="578" actId="1076"/>
          <ac:picMkLst>
            <pc:docMk/>
            <pc:sldMk cId="2484915991" sldId="289"/>
            <ac:picMk id="17" creationId="{C324AA0F-36DB-0282-B4F7-7E5981BE0E60}"/>
          </ac:picMkLst>
        </pc:picChg>
        <pc:picChg chg="add mod">
          <ac:chgData name="Carrington, Kelly" userId="59d6dd6d-72f5-43b5-b1ee-a33069d87bd5" providerId="ADAL" clId="{26C46FE6-0173-481D-A7F7-10D8C0ADFB71}" dt="2025-09-19T09:59:29.468" v="639" actId="14100"/>
          <ac:picMkLst>
            <pc:docMk/>
            <pc:sldMk cId="2484915991" sldId="289"/>
            <ac:picMk id="18" creationId="{69EF8AD1-1698-B1D4-F13F-1ADB405E0D91}"/>
          </ac:picMkLst>
        </pc:picChg>
      </pc:sldChg>
      <pc:sldChg chg="addSp delSp modSp add mod">
        <pc:chgData name="Carrington, Kelly" userId="59d6dd6d-72f5-43b5-b1ee-a33069d87bd5" providerId="ADAL" clId="{26C46FE6-0173-481D-A7F7-10D8C0ADFB71}" dt="2025-09-19T09:44:58.588" v="511" actId="14100"/>
        <pc:sldMkLst>
          <pc:docMk/>
          <pc:sldMk cId="1018363927" sldId="290"/>
        </pc:sldMkLst>
        <pc:spChg chg="mod">
          <ac:chgData name="Carrington, Kelly" userId="59d6dd6d-72f5-43b5-b1ee-a33069d87bd5" providerId="ADAL" clId="{26C46FE6-0173-481D-A7F7-10D8C0ADFB71}" dt="2025-09-19T09:44:40.188" v="507" actId="20577"/>
          <ac:spMkLst>
            <pc:docMk/>
            <pc:sldMk cId="1018363927" sldId="290"/>
            <ac:spMk id="2" creationId="{49457B75-7A14-FD48-4E6D-80EB77A11B30}"/>
          </ac:spMkLst>
        </pc:spChg>
        <pc:spChg chg="mod">
          <ac:chgData name="Carrington, Kelly" userId="59d6dd6d-72f5-43b5-b1ee-a33069d87bd5" providerId="ADAL" clId="{26C46FE6-0173-481D-A7F7-10D8C0ADFB71}" dt="2025-09-19T09:44:25.250" v="495" actId="6549"/>
          <ac:spMkLst>
            <pc:docMk/>
            <pc:sldMk cId="1018363927" sldId="290"/>
            <ac:spMk id="6" creationId="{7C0E0A23-DF3E-0EA8-0EAC-C87579D529ED}"/>
          </ac:spMkLst>
        </pc:spChg>
        <pc:picChg chg="add mod">
          <ac:chgData name="Carrington, Kelly" userId="59d6dd6d-72f5-43b5-b1ee-a33069d87bd5" providerId="ADAL" clId="{26C46FE6-0173-481D-A7F7-10D8C0ADFB71}" dt="2025-09-19T09:44:58.588" v="511" actId="14100"/>
          <ac:picMkLst>
            <pc:docMk/>
            <pc:sldMk cId="1018363927" sldId="290"/>
            <ac:picMk id="3" creationId="{9CBCC2AD-1D38-EAAA-2FEB-85FA57E3E49C}"/>
          </ac:picMkLst>
        </pc:picChg>
      </pc:sldChg>
      <pc:sldChg chg="addSp delSp modSp add mod ord">
        <pc:chgData name="Carrington, Kelly" userId="59d6dd6d-72f5-43b5-b1ee-a33069d87bd5" providerId="ADAL" clId="{26C46FE6-0173-481D-A7F7-10D8C0ADFB71}" dt="2025-09-19T11:15:33.826" v="730" actId="20577"/>
        <pc:sldMkLst>
          <pc:docMk/>
          <pc:sldMk cId="2740095542" sldId="291"/>
        </pc:sldMkLst>
        <pc:spChg chg="mod">
          <ac:chgData name="Carrington, Kelly" userId="59d6dd6d-72f5-43b5-b1ee-a33069d87bd5" providerId="ADAL" clId="{26C46FE6-0173-481D-A7F7-10D8C0ADFB71}" dt="2025-09-19T11:15:33.826" v="730" actId="20577"/>
          <ac:spMkLst>
            <pc:docMk/>
            <pc:sldMk cId="2740095542" sldId="291"/>
            <ac:spMk id="2" creationId="{BC6623E9-8D26-233D-16A8-DA2F44D0BDE7}"/>
          </ac:spMkLst>
        </pc:spChg>
        <pc:spChg chg="add">
          <ac:chgData name="Carrington, Kelly" userId="59d6dd6d-72f5-43b5-b1ee-a33069d87bd5" providerId="ADAL" clId="{26C46FE6-0173-481D-A7F7-10D8C0ADFB71}" dt="2025-09-19T10:14:16.664" v="656" actId="26606"/>
          <ac:spMkLst>
            <pc:docMk/>
            <pc:sldMk cId="2740095542" sldId="291"/>
            <ac:spMk id="29" creationId="{0B936867-6407-43FB-9DE6-1B0879D0CB31}"/>
          </ac:spMkLst>
        </pc:spChg>
        <pc:spChg chg="add">
          <ac:chgData name="Carrington, Kelly" userId="59d6dd6d-72f5-43b5-b1ee-a33069d87bd5" providerId="ADAL" clId="{26C46FE6-0173-481D-A7F7-10D8C0ADFB71}" dt="2025-09-19T10:14:16.664" v="656" actId="26606"/>
          <ac:spMkLst>
            <pc:docMk/>
            <pc:sldMk cId="2740095542" sldId="291"/>
            <ac:spMk id="33" creationId="{C8D58395-74AF-401A-AF2F-76B6FCF71DFE}"/>
          </ac:spMkLst>
        </pc:spChg>
        <pc:spChg chg="add">
          <ac:chgData name="Carrington, Kelly" userId="59d6dd6d-72f5-43b5-b1ee-a33069d87bd5" providerId="ADAL" clId="{26C46FE6-0173-481D-A7F7-10D8C0ADFB71}" dt="2025-09-19T10:14:16.664" v="656" actId="26606"/>
          <ac:spMkLst>
            <pc:docMk/>
            <pc:sldMk cId="2740095542" sldId="291"/>
            <ac:spMk id="35" creationId="{2F003F3F-F118-41D2-AA3F-74DB0D1970BB}"/>
          </ac:spMkLst>
        </pc:spChg>
        <pc:graphicFrameChg chg="add mod">
          <ac:chgData name="Carrington, Kelly" userId="59d6dd6d-72f5-43b5-b1ee-a33069d87bd5" providerId="ADAL" clId="{26C46FE6-0173-481D-A7F7-10D8C0ADFB71}" dt="2025-09-19T10:54:12.972" v="691" actId="1957"/>
          <ac:graphicFrameMkLst>
            <pc:docMk/>
            <pc:sldMk cId="2740095542" sldId="291"/>
            <ac:graphicFrameMk id="11" creationId="{00000000-0008-0000-0000-000007000000}"/>
          </ac:graphicFrameMkLst>
        </pc:graphicFrameChg>
        <pc:graphicFrameChg chg="add mod">
          <ac:chgData name="Carrington, Kelly" userId="59d6dd6d-72f5-43b5-b1ee-a33069d87bd5" providerId="ADAL" clId="{26C46FE6-0173-481D-A7F7-10D8C0ADFB71}" dt="2025-09-19T11:14:22.758" v="708" actId="14100"/>
          <ac:graphicFrameMkLst>
            <pc:docMk/>
            <pc:sldMk cId="2740095542" sldId="291"/>
            <ac:graphicFrameMk id="13" creationId="{00000000-0008-0000-0000-000006000000}"/>
          </ac:graphicFrameMkLst>
        </pc:graphicFrameChg>
        <pc:picChg chg="mod">
          <ac:chgData name="Carrington, Kelly" userId="59d6dd6d-72f5-43b5-b1ee-a33069d87bd5" providerId="ADAL" clId="{26C46FE6-0173-481D-A7F7-10D8C0ADFB71}" dt="2025-09-19T10:53:56.552" v="690" actId="14100"/>
          <ac:picMkLst>
            <pc:docMk/>
            <pc:sldMk cId="2740095542" sldId="291"/>
            <ac:picMk id="5" creationId="{C4B412F9-7700-2869-D01C-35A0AB48FF37}"/>
          </ac:picMkLst>
        </pc:picChg>
      </pc:sldChg>
      <pc:sldChg chg="add">
        <pc:chgData name="Carrington, Kelly" userId="59d6dd6d-72f5-43b5-b1ee-a33069d87bd5" providerId="ADAL" clId="{26C46FE6-0173-481D-A7F7-10D8C0ADFB71}" dt="2025-09-19T10:51:30.780" v="672" actId="2890"/>
        <pc:sldMkLst>
          <pc:docMk/>
          <pc:sldMk cId="3702635457" sldId="293"/>
        </pc:sldMkLst>
      </pc:sldChg>
      <pc:sldChg chg="addSp delSp modSp add del mod">
        <pc:chgData name="Carrington, Kelly" userId="59d6dd6d-72f5-43b5-b1ee-a33069d87bd5" providerId="ADAL" clId="{26C46FE6-0173-481D-A7F7-10D8C0ADFB71}" dt="2025-09-19T11:18:22.633" v="753" actId="14100"/>
        <pc:sldMkLst>
          <pc:docMk/>
          <pc:sldMk cId="441721256" sldId="294"/>
        </pc:sldMkLst>
        <pc:spChg chg="mod">
          <ac:chgData name="Carrington, Kelly" userId="59d6dd6d-72f5-43b5-b1ee-a33069d87bd5" providerId="ADAL" clId="{26C46FE6-0173-481D-A7F7-10D8C0ADFB71}" dt="2025-09-19T11:15:43.045" v="742" actId="20577"/>
          <ac:spMkLst>
            <pc:docMk/>
            <pc:sldMk cId="441721256" sldId="294"/>
            <ac:spMk id="2" creationId="{B1ECFD2A-2655-326F-BC9E-69F6D55F8A82}"/>
          </ac:spMkLst>
        </pc:spChg>
        <pc:graphicFrameChg chg="add mod">
          <ac:chgData name="Carrington, Kelly" userId="59d6dd6d-72f5-43b5-b1ee-a33069d87bd5" providerId="ADAL" clId="{26C46FE6-0173-481D-A7F7-10D8C0ADFB71}" dt="2025-09-19T11:17:31.645" v="748" actId="14100"/>
          <ac:graphicFrameMkLst>
            <pc:docMk/>
            <pc:sldMk cId="441721256" sldId="294"/>
            <ac:graphicFrameMk id="6" creationId="{00000000-0008-0000-0000-000004000000}"/>
          </ac:graphicFrameMkLst>
        </pc:graphicFrameChg>
        <pc:graphicFrameChg chg="add mod">
          <ac:chgData name="Carrington, Kelly" userId="59d6dd6d-72f5-43b5-b1ee-a33069d87bd5" providerId="ADAL" clId="{26C46FE6-0173-481D-A7F7-10D8C0ADFB71}" dt="2025-09-19T11:18:22.633" v="753" actId="14100"/>
          <ac:graphicFrameMkLst>
            <pc:docMk/>
            <pc:sldMk cId="441721256" sldId="294"/>
            <ac:graphicFrameMk id="7" creationId="{00000000-0008-0000-0000-000003000000}"/>
          </ac:graphicFrameMkLst>
        </pc:graphicFrameChg>
        <pc:picChg chg="mod">
          <ac:chgData name="Carrington, Kelly" userId="59d6dd6d-72f5-43b5-b1ee-a33069d87bd5" providerId="ADAL" clId="{26C46FE6-0173-481D-A7F7-10D8C0ADFB71}" dt="2025-09-19T11:17:34.949" v="749" actId="14100"/>
          <ac:picMkLst>
            <pc:docMk/>
            <pc:sldMk cId="441721256" sldId="294"/>
            <ac:picMk id="5" creationId="{1C80E998-2439-ADA2-0565-9A91DEDC01BE}"/>
          </ac:picMkLst>
        </pc:picChg>
      </pc:sldChg>
      <pc:sldChg chg="modSp add mod">
        <pc:chgData name="Carrington, Kelly" userId="59d6dd6d-72f5-43b5-b1ee-a33069d87bd5" providerId="ADAL" clId="{26C46FE6-0173-481D-A7F7-10D8C0ADFB71}" dt="2025-09-19T13:18:35.646" v="808" actId="27636"/>
        <pc:sldMkLst>
          <pc:docMk/>
          <pc:sldMk cId="3542062288" sldId="295"/>
        </pc:sldMkLst>
        <pc:spChg chg="mod">
          <ac:chgData name="Carrington, Kelly" userId="59d6dd6d-72f5-43b5-b1ee-a33069d87bd5" providerId="ADAL" clId="{26C46FE6-0173-481D-A7F7-10D8C0ADFB71}" dt="2025-09-19T13:18:35.646" v="808" actId="27636"/>
          <ac:spMkLst>
            <pc:docMk/>
            <pc:sldMk cId="3542062288" sldId="295"/>
            <ac:spMk id="3" creationId="{9859ED9B-3A52-F7EB-A1B7-365D1D723EBE}"/>
          </ac:spMkLst>
        </pc:spChg>
      </pc:sldChg>
      <pc:sldChg chg="addSp delSp modSp add mod">
        <pc:chgData name="Carrington, Kelly" userId="59d6dd6d-72f5-43b5-b1ee-a33069d87bd5" providerId="ADAL" clId="{26C46FE6-0173-481D-A7F7-10D8C0ADFB71}" dt="2025-09-19T13:33:05.069" v="1004" actId="5793"/>
        <pc:sldMkLst>
          <pc:docMk/>
          <pc:sldMk cId="4142279508" sldId="296"/>
        </pc:sldMkLst>
        <pc:spChg chg="mod">
          <ac:chgData name="Carrington, Kelly" userId="59d6dd6d-72f5-43b5-b1ee-a33069d87bd5" providerId="ADAL" clId="{26C46FE6-0173-481D-A7F7-10D8C0ADFB71}" dt="2025-09-19T13:31:52.349" v="927" actId="20577"/>
          <ac:spMkLst>
            <pc:docMk/>
            <pc:sldMk cId="4142279508" sldId="296"/>
            <ac:spMk id="2" creationId="{1520FEA4-E2C6-BC35-7325-EBD7F8FA18B3}"/>
          </ac:spMkLst>
        </pc:spChg>
        <pc:spChg chg="add mod">
          <ac:chgData name="Carrington, Kelly" userId="59d6dd6d-72f5-43b5-b1ee-a33069d87bd5" providerId="ADAL" clId="{26C46FE6-0173-481D-A7F7-10D8C0ADFB71}" dt="2025-09-19T13:33:05.069" v="1004" actId="5793"/>
          <ac:spMkLst>
            <pc:docMk/>
            <pc:sldMk cId="4142279508" sldId="296"/>
            <ac:spMk id="10" creationId="{D7ECA421-F383-6E10-EFFC-58E251608E4D}"/>
          </ac:spMkLst>
        </pc:spChg>
      </pc:sldChg>
    </pc:docChg>
  </pc:docChgLst>
  <pc:docChgLst>
    <pc:chgData name="Sue Mitchell - Procurement Assistant Manager" userId="S::susan.mitchell4@essex.gov.uk::cd7f8e6e-1990-4e1d-aa5d-9788227b3a05" providerId="AD" clId="Web-{9FA36F7A-5E1C-2AA7-6FD3-6B64D5CCF0FB}"/>
    <pc:docChg chg="mod">
      <pc:chgData name="Sue Mitchell - Procurement Assistant Manager" userId="S::susan.mitchell4@essex.gov.uk::cd7f8e6e-1990-4e1d-aa5d-9788227b3a05" providerId="AD" clId="Web-{9FA36F7A-5E1C-2AA7-6FD3-6B64D5CCF0FB}" dt="2025-09-29T15:27:45.693" v="0" actId="33475"/>
      <pc:docMkLst>
        <pc:docMk/>
      </pc:docMkLst>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a:t>IUCRS - All Contacts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Sheet1!$A$3</c:f>
              <c:strCache>
                <c:ptCount val="1"/>
                <c:pt idx="0">
                  <c:v>2022/23</c:v>
                </c:pt>
              </c:strCache>
            </c:strRef>
          </c:tx>
          <c:spPr>
            <a:solidFill>
              <a:schemeClr val="bg1">
                <a:lumMod val="95000"/>
              </a:schemeClr>
            </a:solidFill>
            <a:ln>
              <a:noFill/>
            </a:ln>
            <a:effectLst/>
          </c:spPr>
          <c:invertIfNegative val="0"/>
          <c:cat>
            <c:strRef>
              <c:f>Sheet1!$B$2:$M$2</c:f>
              <c:strCache>
                <c:ptCount val="12"/>
                <c:pt idx="0">
                  <c:v>Apr</c:v>
                </c:pt>
                <c:pt idx="1">
                  <c:v>May</c:v>
                </c:pt>
                <c:pt idx="2">
                  <c:v>Jun</c:v>
                </c:pt>
                <c:pt idx="3">
                  <c:v>Jul</c:v>
                </c:pt>
                <c:pt idx="4">
                  <c:v>Aug</c:v>
                </c:pt>
                <c:pt idx="5">
                  <c:v>Sep</c:v>
                </c:pt>
                <c:pt idx="6">
                  <c:v>Oct</c:v>
                </c:pt>
                <c:pt idx="7">
                  <c:v>Nov</c:v>
                </c:pt>
                <c:pt idx="8">
                  <c:v>Dec</c:v>
                </c:pt>
                <c:pt idx="9">
                  <c:v>Jan</c:v>
                </c:pt>
                <c:pt idx="10">
                  <c:v>Feb</c:v>
                </c:pt>
                <c:pt idx="11">
                  <c:v>Mar</c:v>
                </c:pt>
              </c:strCache>
            </c:strRef>
          </c:cat>
          <c:val>
            <c:numRef>
              <c:f>Sheet1!$B$3:$M$3</c:f>
              <c:numCache>
                <c:formatCode>General</c:formatCode>
                <c:ptCount val="12"/>
                <c:pt idx="5" formatCode="#,##0">
                  <c:v>508</c:v>
                </c:pt>
                <c:pt idx="6" formatCode="#,##0">
                  <c:v>548</c:v>
                </c:pt>
                <c:pt idx="7" formatCode="#,##0">
                  <c:v>1114</c:v>
                </c:pt>
                <c:pt idx="8" formatCode="#,##0">
                  <c:v>2335</c:v>
                </c:pt>
                <c:pt idx="9" formatCode="#,##0">
                  <c:v>2789</c:v>
                </c:pt>
                <c:pt idx="10" formatCode="#,##0">
                  <c:v>2794</c:v>
                </c:pt>
                <c:pt idx="11" formatCode="#,##0">
                  <c:v>3661</c:v>
                </c:pt>
              </c:numCache>
            </c:numRef>
          </c:val>
          <c:extLst>
            <c:ext xmlns:c16="http://schemas.microsoft.com/office/drawing/2014/chart" uri="{C3380CC4-5D6E-409C-BE32-E72D297353CC}">
              <c16:uniqueId val="{00000000-8C1E-4F96-A03E-2B6CC7845B79}"/>
            </c:ext>
          </c:extLst>
        </c:ser>
        <c:ser>
          <c:idx val="1"/>
          <c:order val="1"/>
          <c:tx>
            <c:strRef>
              <c:f>Sheet1!$A$4</c:f>
              <c:strCache>
                <c:ptCount val="1"/>
                <c:pt idx="0">
                  <c:v>2023/24</c:v>
                </c:pt>
              </c:strCache>
            </c:strRef>
          </c:tx>
          <c:spPr>
            <a:solidFill>
              <a:schemeClr val="bg1">
                <a:lumMod val="85000"/>
              </a:schemeClr>
            </a:solidFill>
            <a:ln>
              <a:noFill/>
            </a:ln>
            <a:effectLst>
              <a:outerShdw blurRad="50800" dist="38100" dir="2700000" algn="tl" rotWithShape="0">
                <a:prstClr val="black">
                  <a:alpha val="40000"/>
                </a:prstClr>
              </a:outerShdw>
            </a:effectLst>
          </c:spPr>
          <c:invertIfNegative val="0"/>
          <c:dPt>
            <c:idx val="2"/>
            <c:invertIfNegative val="0"/>
            <c:bubble3D val="0"/>
            <c:spPr>
              <a:solidFill>
                <a:schemeClr val="bg1">
                  <a:lumMod val="8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2-8C1E-4F96-A03E-2B6CC7845B79}"/>
              </c:ext>
            </c:extLst>
          </c:dPt>
          <c:cat>
            <c:strRef>
              <c:f>Sheet1!$B$2:$M$2</c:f>
              <c:strCache>
                <c:ptCount val="12"/>
                <c:pt idx="0">
                  <c:v>Apr</c:v>
                </c:pt>
                <c:pt idx="1">
                  <c:v>May</c:v>
                </c:pt>
                <c:pt idx="2">
                  <c:v>Jun</c:v>
                </c:pt>
                <c:pt idx="3">
                  <c:v>Jul</c:v>
                </c:pt>
                <c:pt idx="4">
                  <c:v>Aug</c:v>
                </c:pt>
                <c:pt idx="5">
                  <c:v>Sep</c:v>
                </c:pt>
                <c:pt idx="6">
                  <c:v>Oct</c:v>
                </c:pt>
                <c:pt idx="7">
                  <c:v>Nov</c:v>
                </c:pt>
                <c:pt idx="8">
                  <c:v>Dec</c:v>
                </c:pt>
                <c:pt idx="9">
                  <c:v>Jan</c:v>
                </c:pt>
                <c:pt idx="10">
                  <c:v>Feb</c:v>
                </c:pt>
                <c:pt idx="11">
                  <c:v>Mar</c:v>
                </c:pt>
              </c:strCache>
            </c:strRef>
          </c:cat>
          <c:val>
            <c:numRef>
              <c:f>Sheet1!$B$4:$M$4</c:f>
              <c:numCache>
                <c:formatCode>#,##0</c:formatCode>
                <c:ptCount val="12"/>
                <c:pt idx="0">
                  <c:v>3486</c:v>
                </c:pt>
                <c:pt idx="1">
                  <c:v>3552</c:v>
                </c:pt>
                <c:pt idx="2">
                  <c:v>3781</c:v>
                </c:pt>
                <c:pt idx="3">
                  <c:v>3784</c:v>
                </c:pt>
                <c:pt idx="4">
                  <c:v>404</c:v>
                </c:pt>
                <c:pt idx="5">
                  <c:v>736</c:v>
                </c:pt>
                <c:pt idx="6">
                  <c:v>3902</c:v>
                </c:pt>
                <c:pt idx="7">
                  <c:v>3821</c:v>
                </c:pt>
                <c:pt idx="8">
                  <c:v>4000</c:v>
                </c:pt>
                <c:pt idx="9">
                  <c:v>3827</c:v>
                </c:pt>
                <c:pt idx="10">
                  <c:v>3554</c:v>
                </c:pt>
                <c:pt idx="11">
                  <c:v>3856</c:v>
                </c:pt>
              </c:numCache>
            </c:numRef>
          </c:val>
          <c:extLst>
            <c:ext xmlns:c16="http://schemas.microsoft.com/office/drawing/2014/chart" uri="{C3380CC4-5D6E-409C-BE32-E72D297353CC}">
              <c16:uniqueId val="{00000003-8C1E-4F96-A03E-2B6CC7845B79}"/>
            </c:ext>
          </c:extLst>
        </c:ser>
        <c:ser>
          <c:idx val="2"/>
          <c:order val="2"/>
          <c:tx>
            <c:strRef>
              <c:f>Sheet1!$A$5</c:f>
              <c:strCache>
                <c:ptCount val="1"/>
                <c:pt idx="0">
                  <c:v>2024/25</c:v>
                </c:pt>
              </c:strCache>
            </c:strRef>
          </c:tx>
          <c:spPr>
            <a:solidFill>
              <a:schemeClr val="bg1">
                <a:lumMod val="75000"/>
              </a:schemeClr>
            </a:solidFill>
            <a:ln>
              <a:noFill/>
            </a:ln>
            <a:effectLst/>
          </c:spPr>
          <c:invertIfNegative val="0"/>
          <c:cat>
            <c:strRef>
              <c:f>Sheet1!$B$2:$M$2</c:f>
              <c:strCache>
                <c:ptCount val="12"/>
                <c:pt idx="0">
                  <c:v>Apr</c:v>
                </c:pt>
                <c:pt idx="1">
                  <c:v>May</c:v>
                </c:pt>
                <c:pt idx="2">
                  <c:v>Jun</c:v>
                </c:pt>
                <c:pt idx="3">
                  <c:v>Jul</c:v>
                </c:pt>
                <c:pt idx="4">
                  <c:v>Aug</c:v>
                </c:pt>
                <c:pt idx="5">
                  <c:v>Sep</c:v>
                </c:pt>
                <c:pt idx="6">
                  <c:v>Oct</c:v>
                </c:pt>
                <c:pt idx="7">
                  <c:v>Nov</c:v>
                </c:pt>
                <c:pt idx="8">
                  <c:v>Dec</c:v>
                </c:pt>
                <c:pt idx="9">
                  <c:v>Jan</c:v>
                </c:pt>
                <c:pt idx="10">
                  <c:v>Feb</c:v>
                </c:pt>
                <c:pt idx="11">
                  <c:v>Mar</c:v>
                </c:pt>
              </c:strCache>
            </c:strRef>
          </c:cat>
          <c:val>
            <c:numRef>
              <c:f>Sheet1!$B$5:$M$5</c:f>
              <c:numCache>
                <c:formatCode>#,##0</c:formatCode>
                <c:ptCount val="12"/>
                <c:pt idx="0">
                  <c:v>3595</c:v>
                </c:pt>
                <c:pt idx="1">
                  <c:v>3452</c:v>
                </c:pt>
                <c:pt idx="2">
                  <c:v>3511</c:v>
                </c:pt>
                <c:pt idx="3">
                  <c:v>3823</c:v>
                </c:pt>
                <c:pt idx="4">
                  <c:v>4066</c:v>
                </c:pt>
                <c:pt idx="5">
                  <c:v>3490</c:v>
                </c:pt>
                <c:pt idx="6">
                  <c:v>3989</c:v>
                </c:pt>
                <c:pt idx="7">
                  <c:v>3806</c:v>
                </c:pt>
                <c:pt idx="8">
                  <c:v>4374</c:v>
                </c:pt>
                <c:pt idx="9">
                  <c:v>4467</c:v>
                </c:pt>
                <c:pt idx="10">
                  <c:v>3689</c:v>
                </c:pt>
                <c:pt idx="11">
                  <c:v>4534</c:v>
                </c:pt>
              </c:numCache>
            </c:numRef>
          </c:val>
          <c:extLst>
            <c:ext xmlns:c16="http://schemas.microsoft.com/office/drawing/2014/chart" uri="{C3380CC4-5D6E-409C-BE32-E72D297353CC}">
              <c16:uniqueId val="{00000004-8C1E-4F96-A03E-2B6CC7845B79}"/>
            </c:ext>
          </c:extLst>
        </c:ser>
        <c:ser>
          <c:idx val="3"/>
          <c:order val="3"/>
          <c:tx>
            <c:strRef>
              <c:f>Sheet1!$A$6</c:f>
              <c:strCache>
                <c:ptCount val="1"/>
                <c:pt idx="0">
                  <c:v>2025/26</c:v>
                </c:pt>
              </c:strCache>
            </c:strRef>
          </c:tx>
          <c:spPr>
            <a:solidFill>
              <a:srgbClr val="00B0F0"/>
            </a:solidFill>
            <a:ln>
              <a:noFill/>
            </a:ln>
            <a:effectLst/>
          </c:spPr>
          <c:invertIfNegative val="0"/>
          <c:cat>
            <c:strRef>
              <c:f>Sheet1!$B$2:$M$2</c:f>
              <c:strCache>
                <c:ptCount val="12"/>
                <c:pt idx="0">
                  <c:v>Apr</c:v>
                </c:pt>
                <c:pt idx="1">
                  <c:v>May</c:v>
                </c:pt>
                <c:pt idx="2">
                  <c:v>Jun</c:v>
                </c:pt>
                <c:pt idx="3">
                  <c:v>Jul</c:v>
                </c:pt>
                <c:pt idx="4">
                  <c:v>Aug</c:v>
                </c:pt>
                <c:pt idx="5">
                  <c:v>Sep</c:v>
                </c:pt>
                <c:pt idx="6">
                  <c:v>Oct</c:v>
                </c:pt>
                <c:pt idx="7">
                  <c:v>Nov</c:v>
                </c:pt>
                <c:pt idx="8">
                  <c:v>Dec</c:v>
                </c:pt>
                <c:pt idx="9">
                  <c:v>Jan</c:v>
                </c:pt>
                <c:pt idx="10">
                  <c:v>Feb</c:v>
                </c:pt>
                <c:pt idx="11">
                  <c:v>Mar</c:v>
                </c:pt>
              </c:strCache>
            </c:strRef>
          </c:cat>
          <c:val>
            <c:numRef>
              <c:f>Sheet1!$B$6:$M$6</c:f>
              <c:numCache>
                <c:formatCode>#,##0</c:formatCode>
                <c:ptCount val="12"/>
                <c:pt idx="0">
                  <c:v>3868</c:v>
                </c:pt>
                <c:pt idx="1">
                  <c:v>3924</c:v>
                </c:pt>
                <c:pt idx="2">
                  <c:v>3684</c:v>
                </c:pt>
                <c:pt idx="3">
                  <c:v>3918</c:v>
                </c:pt>
                <c:pt idx="4">
                  <c:v>3468</c:v>
                </c:pt>
              </c:numCache>
            </c:numRef>
          </c:val>
          <c:extLst>
            <c:ext xmlns:c16="http://schemas.microsoft.com/office/drawing/2014/chart" uri="{C3380CC4-5D6E-409C-BE32-E72D297353CC}">
              <c16:uniqueId val="{00000005-8C1E-4F96-A03E-2B6CC7845B79}"/>
            </c:ext>
          </c:extLst>
        </c:ser>
        <c:dLbls>
          <c:showLegendKey val="0"/>
          <c:showVal val="0"/>
          <c:showCatName val="0"/>
          <c:showSerName val="0"/>
          <c:showPercent val="0"/>
          <c:showBubbleSize val="0"/>
        </c:dLbls>
        <c:gapWidth val="219"/>
        <c:axId val="2114233695"/>
        <c:axId val="2114240351"/>
      </c:barChart>
      <c:catAx>
        <c:axId val="2114233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4240351"/>
        <c:crosses val="autoZero"/>
        <c:auto val="1"/>
        <c:lblAlgn val="ctr"/>
        <c:lblOffset val="100"/>
        <c:noMultiLvlLbl val="0"/>
      </c:catAx>
      <c:valAx>
        <c:axId val="211424035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42336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a:t>IUCRS 2hr</a:t>
            </a:r>
            <a:r>
              <a:rPr lang="en-GB" sz="1200" baseline="0"/>
              <a:t> Response</a:t>
            </a:r>
            <a:endParaRPr lang="en-GB" sz="120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manualLayout>
          <c:layoutTarget val="inner"/>
          <c:xMode val="edge"/>
          <c:yMode val="edge"/>
          <c:x val="0.1233582669911068"/>
          <c:y val="0.20684361104604795"/>
          <c:w val="0.87664173300889325"/>
          <c:h val="0.72010084735931579"/>
        </c:manualLayout>
      </c:layout>
      <c:barChart>
        <c:barDir val="col"/>
        <c:grouping val="clustered"/>
        <c:varyColors val="0"/>
        <c:ser>
          <c:idx val="0"/>
          <c:order val="0"/>
          <c:tx>
            <c:strRef>
              <c:f>Sheet1!$A$10</c:f>
              <c:strCache>
                <c:ptCount val="1"/>
                <c:pt idx="0">
                  <c:v>2022/23</c:v>
                </c:pt>
              </c:strCache>
            </c:strRef>
          </c:tx>
          <c:spPr>
            <a:solidFill>
              <a:schemeClr val="bg1">
                <a:lumMod val="95000"/>
              </a:schemeClr>
            </a:solidFill>
            <a:ln>
              <a:noFill/>
            </a:ln>
            <a:effectLst/>
          </c:spPr>
          <c:invertIfNegative val="0"/>
          <c:cat>
            <c:strRef>
              <c:f>Sheet1!$B$9:$M$9</c:f>
              <c:strCache>
                <c:ptCount val="12"/>
                <c:pt idx="0">
                  <c:v>Apr</c:v>
                </c:pt>
                <c:pt idx="1">
                  <c:v>May</c:v>
                </c:pt>
                <c:pt idx="2">
                  <c:v>Jun</c:v>
                </c:pt>
                <c:pt idx="3">
                  <c:v>Jul</c:v>
                </c:pt>
                <c:pt idx="4">
                  <c:v>Aug</c:v>
                </c:pt>
                <c:pt idx="5">
                  <c:v>Sep</c:v>
                </c:pt>
                <c:pt idx="6">
                  <c:v>Oct</c:v>
                </c:pt>
                <c:pt idx="7">
                  <c:v>Nov</c:v>
                </c:pt>
                <c:pt idx="8">
                  <c:v>Dec</c:v>
                </c:pt>
                <c:pt idx="9">
                  <c:v>Jan</c:v>
                </c:pt>
                <c:pt idx="10">
                  <c:v>Feb</c:v>
                </c:pt>
                <c:pt idx="11">
                  <c:v>Mar</c:v>
                </c:pt>
              </c:strCache>
            </c:strRef>
          </c:cat>
          <c:val>
            <c:numRef>
              <c:f>Sheet1!$B$10:$M$10</c:f>
              <c:numCache>
                <c:formatCode>0.00%</c:formatCode>
                <c:ptCount val="12"/>
                <c:pt idx="0">
                  <c:v>0.5</c:v>
                </c:pt>
                <c:pt idx="1">
                  <c:v>0.54185022026431717</c:v>
                </c:pt>
                <c:pt idx="2">
                  <c:v>0.46634615384615385</c:v>
                </c:pt>
                <c:pt idx="3">
                  <c:v>0.5532994923857868</c:v>
                </c:pt>
                <c:pt idx="4">
                  <c:v>0.57692307692307687</c:v>
                </c:pt>
                <c:pt idx="5">
                  <c:v>0.53333333333333333</c:v>
                </c:pt>
                <c:pt idx="6">
                  <c:v>0.61867704280155644</c:v>
                </c:pt>
                <c:pt idx="7">
                  <c:v>0.5532646048109966</c:v>
                </c:pt>
                <c:pt idx="8">
                  <c:v>0.48115299334811529</c:v>
                </c:pt>
                <c:pt idx="9">
                  <c:v>0.49008498583569404</c:v>
                </c:pt>
                <c:pt idx="10">
                  <c:v>0.51343283582089549</c:v>
                </c:pt>
                <c:pt idx="11">
                  <c:v>0.51832460732984298</c:v>
                </c:pt>
              </c:numCache>
            </c:numRef>
          </c:val>
          <c:extLst>
            <c:ext xmlns:c16="http://schemas.microsoft.com/office/drawing/2014/chart" uri="{C3380CC4-5D6E-409C-BE32-E72D297353CC}">
              <c16:uniqueId val="{00000000-ED16-49C0-BD1D-77E090C62572}"/>
            </c:ext>
          </c:extLst>
        </c:ser>
        <c:ser>
          <c:idx val="1"/>
          <c:order val="1"/>
          <c:tx>
            <c:strRef>
              <c:f>Sheet1!$A$11</c:f>
              <c:strCache>
                <c:ptCount val="1"/>
                <c:pt idx="0">
                  <c:v>2023/24</c:v>
                </c:pt>
              </c:strCache>
            </c:strRef>
          </c:tx>
          <c:spPr>
            <a:solidFill>
              <a:schemeClr val="bg1">
                <a:lumMod val="85000"/>
              </a:schemeClr>
            </a:solidFill>
            <a:ln>
              <a:noFill/>
            </a:ln>
            <a:effectLst/>
          </c:spPr>
          <c:invertIfNegative val="0"/>
          <c:cat>
            <c:strRef>
              <c:f>Sheet1!$B$9:$M$9</c:f>
              <c:strCache>
                <c:ptCount val="12"/>
                <c:pt idx="0">
                  <c:v>Apr</c:v>
                </c:pt>
                <c:pt idx="1">
                  <c:v>May</c:v>
                </c:pt>
                <c:pt idx="2">
                  <c:v>Jun</c:v>
                </c:pt>
                <c:pt idx="3">
                  <c:v>Jul</c:v>
                </c:pt>
                <c:pt idx="4">
                  <c:v>Aug</c:v>
                </c:pt>
                <c:pt idx="5">
                  <c:v>Sep</c:v>
                </c:pt>
                <c:pt idx="6">
                  <c:v>Oct</c:v>
                </c:pt>
                <c:pt idx="7">
                  <c:v>Nov</c:v>
                </c:pt>
                <c:pt idx="8">
                  <c:v>Dec</c:v>
                </c:pt>
                <c:pt idx="9">
                  <c:v>Jan</c:v>
                </c:pt>
                <c:pt idx="10">
                  <c:v>Feb</c:v>
                </c:pt>
                <c:pt idx="11">
                  <c:v>Mar</c:v>
                </c:pt>
              </c:strCache>
            </c:strRef>
          </c:cat>
          <c:val>
            <c:numRef>
              <c:f>Sheet1!$B$11:$M$11</c:f>
              <c:numCache>
                <c:formatCode>0.00%</c:formatCode>
                <c:ptCount val="12"/>
                <c:pt idx="0">
                  <c:v>0.51732673267326734</c:v>
                </c:pt>
                <c:pt idx="1">
                  <c:v>0.55424528301886788</c:v>
                </c:pt>
                <c:pt idx="2">
                  <c:v>0.71496437054631834</c:v>
                </c:pt>
                <c:pt idx="3">
                  <c:v>0.87430167597765363</c:v>
                </c:pt>
                <c:pt idx="4">
                  <c:v>0.94113620807665987</c:v>
                </c:pt>
                <c:pt idx="5">
                  <c:v>0.92149758454106279</c:v>
                </c:pt>
                <c:pt idx="6">
                  <c:v>0.92332968236582691</c:v>
                </c:pt>
                <c:pt idx="7">
                  <c:v>0.90959999999999996</c:v>
                </c:pt>
                <c:pt idx="8">
                  <c:v>0.90649999999999997</c:v>
                </c:pt>
                <c:pt idx="9">
                  <c:v>0.9032</c:v>
                </c:pt>
                <c:pt idx="10">
                  <c:v>0.90629999999999999</c:v>
                </c:pt>
                <c:pt idx="11">
                  <c:v>0.90029999999999999</c:v>
                </c:pt>
              </c:numCache>
            </c:numRef>
          </c:val>
          <c:extLst>
            <c:ext xmlns:c16="http://schemas.microsoft.com/office/drawing/2014/chart" uri="{C3380CC4-5D6E-409C-BE32-E72D297353CC}">
              <c16:uniqueId val="{00000001-ED16-49C0-BD1D-77E090C62572}"/>
            </c:ext>
          </c:extLst>
        </c:ser>
        <c:ser>
          <c:idx val="2"/>
          <c:order val="2"/>
          <c:tx>
            <c:strRef>
              <c:f>Sheet1!$A$12</c:f>
              <c:strCache>
                <c:ptCount val="1"/>
                <c:pt idx="0">
                  <c:v>2024/25</c:v>
                </c:pt>
              </c:strCache>
            </c:strRef>
          </c:tx>
          <c:spPr>
            <a:solidFill>
              <a:schemeClr val="bg1">
                <a:lumMod val="75000"/>
              </a:schemeClr>
            </a:solidFill>
            <a:ln>
              <a:noFill/>
            </a:ln>
            <a:effectLst>
              <a:outerShdw blurRad="50800" dist="38100" dir="2700000" algn="tl" rotWithShape="0">
                <a:prstClr val="black">
                  <a:alpha val="40000"/>
                </a:prstClr>
              </a:outerShdw>
            </a:effectLst>
          </c:spPr>
          <c:invertIfNegative val="0"/>
          <c:cat>
            <c:strRef>
              <c:f>Sheet1!$B$9:$M$9</c:f>
              <c:strCache>
                <c:ptCount val="12"/>
                <c:pt idx="0">
                  <c:v>Apr</c:v>
                </c:pt>
                <c:pt idx="1">
                  <c:v>May</c:v>
                </c:pt>
                <c:pt idx="2">
                  <c:v>Jun</c:v>
                </c:pt>
                <c:pt idx="3">
                  <c:v>Jul</c:v>
                </c:pt>
                <c:pt idx="4">
                  <c:v>Aug</c:v>
                </c:pt>
                <c:pt idx="5">
                  <c:v>Sep</c:v>
                </c:pt>
                <c:pt idx="6">
                  <c:v>Oct</c:v>
                </c:pt>
                <c:pt idx="7">
                  <c:v>Nov</c:v>
                </c:pt>
                <c:pt idx="8">
                  <c:v>Dec</c:v>
                </c:pt>
                <c:pt idx="9">
                  <c:v>Jan</c:v>
                </c:pt>
                <c:pt idx="10">
                  <c:v>Feb</c:v>
                </c:pt>
                <c:pt idx="11">
                  <c:v>Mar</c:v>
                </c:pt>
              </c:strCache>
            </c:strRef>
          </c:cat>
          <c:val>
            <c:numRef>
              <c:f>Sheet1!$B$12:$M$12</c:f>
              <c:numCache>
                <c:formatCode>0.00%</c:formatCode>
                <c:ptCount val="12"/>
                <c:pt idx="0">
                  <c:v>0.91820000000000002</c:v>
                </c:pt>
                <c:pt idx="1">
                  <c:v>0.92610000000000003</c:v>
                </c:pt>
                <c:pt idx="2">
                  <c:v>0.91269999999999996</c:v>
                </c:pt>
                <c:pt idx="3">
                  <c:v>0.92190000000000005</c:v>
                </c:pt>
                <c:pt idx="4">
                  <c:v>0.89219999999999999</c:v>
                </c:pt>
                <c:pt idx="5">
                  <c:v>0.91400000000000003</c:v>
                </c:pt>
                <c:pt idx="6">
                  <c:v>0.92210000000000003</c:v>
                </c:pt>
                <c:pt idx="7">
                  <c:v>0.98240000000000005</c:v>
                </c:pt>
                <c:pt idx="8">
                  <c:v>0.94120000000000004</c:v>
                </c:pt>
                <c:pt idx="9">
                  <c:v>0.94830000000000003</c:v>
                </c:pt>
                <c:pt idx="10">
                  <c:v>0.96860000000000002</c:v>
                </c:pt>
                <c:pt idx="11">
                  <c:v>0.93830000000000002</c:v>
                </c:pt>
              </c:numCache>
            </c:numRef>
          </c:val>
          <c:extLst>
            <c:ext xmlns:c16="http://schemas.microsoft.com/office/drawing/2014/chart" uri="{C3380CC4-5D6E-409C-BE32-E72D297353CC}">
              <c16:uniqueId val="{00000002-ED16-49C0-BD1D-77E090C62572}"/>
            </c:ext>
          </c:extLst>
        </c:ser>
        <c:ser>
          <c:idx val="3"/>
          <c:order val="3"/>
          <c:tx>
            <c:strRef>
              <c:f>Sheet1!$A$13</c:f>
              <c:strCache>
                <c:ptCount val="1"/>
                <c:pt idx="0">
                  <c:v>2025/26</c:v>
                </c:pt>
              </c:strCache>
            </c:strRef>
          </c:tx>
          <c:spPr>
            <a:solidFill>
              <a:srgbClr val="00B0F0"/>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D16-49C0-BD1D-77E090C62572}"/>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D16-49C0-BD1D-77E090C62572}"/>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D16-49C0-BD1D-77E090C62572}"/>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D16-49C0-BD1D-77E090C62572}"/>
                </c:ext>
              </c:extLst>
            </c:dLbl>
            <c:dLbl>
              <c:idx val="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D16-49C0-BD1D-77E090C6257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Sheet1!$B$9:$M$9</c:f>
              <c:strCache>
                <c:ptCount val="12"/>
                <c:pt idx="0">
                  <c:v>Apr</c:v>
                </c:pt>
                <c:pt idx="1">
                  <c:v>May</c:v>
                </c:pt>
                <c:pt idx="2">
                  <c:v>Jun</c:v>
                </c:pt>
                <c:pt idx="3">
                  <c:v>Jul</c:v>
                </c:pt>
                <c:pt idx="4">
                  <c:v>Aug</c:v>
                </c:pt>
                <c:pt idx="5">
                  <c:v>Sep</c:v>
                </c:pt>
                <c:pt idx="6">
                  <c:v>Oct</c:v>
                </c:pt>
                <c:pt idx="7">
                  <c:v>Nov</c:v>
                </c:pt>
                <c:pt idx="8">
                  <c:v>Dec</c:v>
                </c:pt>
                <c:pt idx="9">
                  <c:v>Jan</c:v>
                </c:pt>
                <c:pt idx="10">
                  <c:v>Feb</c:v>
                </c:pt>
                <c:pt idx="11">
                  <c:v>Mar</c:v>
                </c:pt>
              </c:strCache>
            </c:strRef>
          </c:cat>
          <c:val>
            <c:numRef>
              <c:f>Sheet1!$B$13:$M$13</c:f>
              <c:numCache>
                <c:formatCode>0.00%</c:formatCode>
                <c:ptCount val="12"/>
                <c:pt idx="0">
                  <c:v>0.92810000000000004</c:v>
                </c:pt>
                <c:pt idx="1">
                  <c:v>0.92789999999999995</c:v>
                </c:pt>
                <c:pt idx="2">
                  <c:v>0.9254</c:v>
                </c:pt>
                <c:pt idx="3">
                  <c:v>0.89880000000000004</c:v>
                </c:pt>
                <c:pt idx="4">
                  <c:v>0.87519999999999998</c:v>
                </c:pt>
              </c:numCache>
            </c:numRef>
          </c:val>
          <c:extLst>
            <c:ext xmlns:c16="http://schemas.microsoft.com/office/drawing/2014/chart" uri="{C3380CC4-5D6E-409C-BE32-E72D297353CC}">
              <c16:uniqueId val="{00000008-ED16-49C0-BD1D-77E090C62572}"/>
            </c:ext>
          </c:extLst>
        </c:ser>
        <c:dLbls>
          <c:showLegendKey val="0"/>
          <c:showVal val="0"/>
          <c:showCatName val="0"/>
          <c:showSerName val="0"/>
          <c:showPercent val="0"/>
          <c:showBubbleSize val="0"/>
        </c:dLbls>
        <c:gapWidth val="150"/>
        <c:axId val="1098274880"/>
        <c:axId val="1098266560"/>
      </c:barChart>
      <c:lineChart>
        <c:grouping val="standard"/>
        <c:varyColors val="0"/>
        <c:ser>
          <c:idx val="4"/>
          <c:order val="4"/>
          <c:tx>
            <c:strRef>
              <c:f>Sheet1!$A$14</c:f>
              <c:strCache>
                <c:ptCount val="1"/>
                <c:pt idx="0">
                  <c:v>Target</c:v>
                </c:pt>
              </c:strCache>
            </c:strRef>
          </c:tx>
          <c:spPr>
            <a:ln w="28575" cap="rnd">
              <a:solidFill>
                <a:srgbClr val="92D050"/>
              </a:solidFill>
              <a:prstDash val="sysDot"/>
              <a:round/>
            </a:ln>
            <a:effectLst/>
          </c:spPr>
          <c:marker>
            <c:symbol val="none"/>
          </c:marker>
          <c:cat>
            <c:strRef>
              <c:f>Sheet1!$B$9:$M$9</c:f>
              <c:strCache>
                <c:ptCount val="12"/>
                <c:pt idx="0">
                  <c:v>Apr</c:v>
                </c:pt>
                <c:pt idx="1">
                  <c:v>May</c:v>
                </c:pt>
                <c:pt idx="2">
                  <c:v>Jun</c:v>
                </c:pt>
                <c:pt idx="3">
                  <c:v>Jul</c:v>
                </c:pt>
                <c:pt idx="4">
                  <c:v>Aug</c:v>
                </c:pt>
                <c:pt idx="5">
                  <c:v>Sep</c:v>
                </c:pt>
                <c:pt idx="6">
                  <c:v>Oct</c:v>
                </c:pt>
                <c:pt idx="7">
                  <c:v>Nov</c:v>
                </c:pt>
                <c:pt idx="8">
                  <c:v>Dec</c:v>
                </c:pt>
                <c:pt idx="9">
                  <c:v>Jan</c:v>
                </c:pt>
                <c:pt idx="10">
                  <c:v>Feb</c:v>
                </c:pt>
                <c:pt idx="11">
                  <c:v>Mar</c:v>
                </c:pt>
              </c:strCache>
            </c:strRef>
          </c:cat>
          <c:val>
            <c:numRef>
              <c:f>Sheet1!$B$14:$M$14</c:f>
              <c:numCache>
                <c:formatCode>0.00%</c:formatCode>
                <c:ptCount val="12"/>
                <c:pt idx="0">
                  <c:v>0.7</c:v>
                </c:pt>
                <c:pt idx="1">
                  <c:v>0.7</c:v>
                </c:pt>
                <c:pt idx="2">
                  <c:v>0.7</c:v>
                </c:pt>
                <c:pt idx="3">
                  <c:v>0.7</c:v>
                </c:pt>
                <c:pt idx="4">
                  <c:v>0.7</c:v>
                </c:pt>
                <c:pt idx="5">
                  <c:v>0.7</c:v>
                </c:pt>
                <c:pt idx="6">
                  <c:v>0.7</c:v>
                </c:pt>
                <c:pt idx="7">
                  <c:v>0.7</c:v>
                </c:pt>
                <c:pt idx="8">
                  <c:v>0.7</c:v>
                </c:pt>
                <c:pt idx="9">
                  <c:v>0.7</c:v>
                </c:pt>
                <c:pt idx="10">
                  <c:v>0.7</c:v>
                </c:pt>
                <c:pt idx="11">
                  <c:v>0.7</c:v>
                </c:pt>
              </c:numCache>
            </c:numRef>
          </c:val>
          <c:smooth val="0"/>
          <c:extLst>
            <c:ext xmlns:c16="http://schemas.microsoft.com/office/drawing/2014/chart" uri="{C3380CC4-5D6E-409C-BE32-E72D297353CC}">
              <c16:uniqueId val="{00000009-ED16-49C0-BD1D-77E090C62572}"/>
            </c:ext>
          </c:extLst>
        </c:ser>
        <c:dLbls>
          <c:showLegendKey val="0"/>
          <c:showVal val="0"/>
          <c:showCatName val="0"/>
          <c:showSerName val="0"/>
          <c:showPercent val="0"/>
          <c:showBubbleSize val="0"/>
        </c:dLbls>
        <c:marker val="1"/>
        <c:smooth val="0"/>
        <c:axId val="1098274880"/>
        <c:axId val="1098266560"/>
      </c:lineChart>
      <c:catAx>
        <c:axId val="1098274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98266560"/>
        <c:crosses val="autoZero"/>
        <c:auto val="1"/>
        <c:lblAlgn val="ctr"/>
        <c:lblOffset val="100"/>
        <c:noMultiLvlLbl val="0"/>
      </c:catAx>
      <c:valAx>
        <c:axId val="109826656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98274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a:t>Cleric Acceptance Rate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Sheet1!$A$25</c:f>
              <c:strCache>
                <c:ptCount val="1"/>
                <c:pt idx="0">
                  <c:v>Acceptance Rate</c:v>
                </c:pt>
              </c:strCache>
            </c:strRef>
          </c:tx>
          <c:spPr>
            <a:solidFill>
              <a:schemeClr val="accent1"/>
            </a:solidFill>
            <a:ln>
              <a:noFill/>
            </a:ln>
            <a:effectLst/>
          </c:spPr>
          <c:invertIfNegative val="0"/>
          <c:cat>
            <c:numRef>
              <c:f>Sheet1!$S$24:$AD$24</c:f>
              <c:numCache>
                <c:formatCode>mmm\-yy</c:formatCode>
                <c:ptCount val="12"/>
                <c:pt idx="0">
                  <c:v>45536</c:v>
                </c:pt>
                <c:pt idx="1">
                  <c:v>45566</c:v>
                </c:pt>
                <c:pt idx="2">
                  <c:v>45597</c:v>
                </c:pt>
                <c:pt idx="3">
                  <c:v>45627</c:v>
                </c:pt>
                <c:pt idx="4">
                  <c:v>45658</c:v>
                </c:pt>
                <c:pt idx="5">
                  <c:v>45689</c:v>
                </c:pt>
                <c:pt idx="6">
                  <c:v>45717</c:v>
                </c:pt>
                <c:pt idx="7">
                  <c:v>45748</c:v>
                </c:pt>
                <c:pt idx="8">
                  <c:v>45778</c:v>
                </c:pt>
                <c:pt idx="9">
                  <c:v>45809</c:v>
                </c:pt>
                <c:pt idx="10">
                  <c:v>45839</c:v>
                </c:pt>
                <c:pt idx="11">
                  <c:v>45870</c:v>
                </c:pt>
              </c:numCache>
            </c:numRef>
          </c:cat>
          <c:val>
            <c:numRef>
              <c:f>Sheet1!$S$25:$AD$25</c:f>
              <c:numCache>
                <c:formatCode>0.00%</c:formatCode>
                <c:ptCount val="12"/>
                <c:pt idx="0">
                  <c:v>0.87</c:v>
                </c:pt>
                <c:pt idx="1">
                  <c:v>0.89570000000000005</c:v>
                </c:pt>
                <c:pt idx="2">
                  <c:v>0.91090000000000004</c:v>
                </c:pt>
                <c:pt idx="3">
                  <c:v>0.87619999999999998</c:v>
                </c:pt>
                <c:pt idx="4">
                  <c:v>0.90500000000000003</c:v>
                </c:pt>
                <c:pt idx="5">
                  <c:v>0.92100000000000004</c:v>
                </c:pt>
                <c:pt idx="6">
                  <c:v>0.95950000000000002</c:v>
                </c:pt>
                <c:pt idx="7">
                  <c:v>0.9073</c:v>
                </c:pt>
                <c:pt idx="8">
                  <c:v>0.88729999999999998</c:v>
                </c:pt>
                <c:pt idx="9">
                  <c:v>0.89759999999999995</c:v>
                </c:pt>
                <c:pt idx="10">
                  <c:v>0.90349999999999997</c:v>
                </c:pt>
                <c:pt idx="11">
                  <c:v>0.8851</c:v>
                </c:pt>
              </c:numCache>
            </c:numRef>
          </c:val>
          <c:extLst>
            <c:ext xmlns:c16="http://schemas.microsoft.com/office/drawing/2014/chart" uri="{C3380CC4-5D6E-409C-BE32-E72D297353CC}">
              <c16:uniqueId val="{00000000-51E7-476A-B05A-C503CC405C9C}"/>
            </c:ext>
          </c:extLst>
        </c:ser>
        <c:dLbls>
          <c:showLegendKey val="0"/>
          <c:showVal val="0"/>
          <c:showCatName val="0"/>
          <c:showSerName val="0"/>
          <c:showPercent val="0"/>
          <c:showBubbleSize val="0"/>
        </c:dLbls>
        <c:gapWidth val="219"/>
        <c:overlap val="-27"/>
        <c:axId val="1505636608"/>
        <c:axId val="1505627040"/>
      </c:barChart>
      <c:lineChart>
        <c:grouping val="standard"/>
        <c:varyColors val="0"/>
        <c:ser>
          <c:idx val="1"/>
          <c:order val="1"/>
          <c:tx>
            <c:strRef>
              <c:f>Sheet1!$A$26</c:f>
              <c:strCache>
                <c:ptCount val="1"/>
                <c:pt idx="0">
                  <c:v>Regional Acceptance Rate</c:v>
                </c:pt>
              </c:strCache>
            </c:strRef>
          </c:tx>
          <c:spPr>
            <a:ln w="28575" cap="rnd">
              <a:solidFill>
                <a:schemeClr val="accent6"/>
              </a:solidFill>
              <a:prstDash val="sysDot"/>
              <a:round/>
            </a:ln>
            <a:effectLst/>
          </c:spPr>
          <c:marker>
            <c:symbol val="none"/>
          </c:marker>
          <c:cat>
            <c:numRef>
              <c:f>Sheet1!$S$24:$AD$24</c:f>
              <c:numCache>
                <c:formatCode>mmm\-yy</c:formatCode>
                <c:ptCount val="12"/>
                <c:pt idx="0">
                  <c:v>45536</c:v>
                </c:pt>
                <c:pt idx="1">
                  <c:v>45566</c:v>
                </c:pt>
                <c:pt idx="2">
                  <c:v>45597</c:v>
                </c:pt>
                <c:pt idx="3">
                  <c:v>45627</c:v>
                </c:pt>
                <c:pt idx="4">
                  <c:v>45658</c:v>
                </c:pt>
                <c:pt idx="5">
                  <c:v>45689</c:v>
                </c:pt>
                <c:pt idx="6">
                  <c:v>45717</c:v>
                </c:pt>
                <c:pt idx="7">
                  <c:v>45748</c:v>
                </c:pt>
                <c:pt idx="8">
                  <c:v>45778</c:v>
                </c:pt>
                <c:pt idx="9">
                  <c:v>45809</c:v>
                </c:pt>
                <c:pt idx="10">
                  <c:v>45839</c:v>
                </c:pt>
                <c:pt idx="11">
                  <c:v>45870</c:v>
                </c:pt>
              </c:numCache>
            </c:numRef>
          </c:cat>
          <c:val>
            <c:numRef>
              <c:f>Sheet1!$S$26:$AD$26</c:f>
              <c:numCache>
                <c:formatCode>0.00%</c:formatCode>
                <c:ptCount val="12"/>
                <c:pt idx="0">
                  <c:v>0.74</c:v>
                </c:pt>
                <c:pt idx="1">
                  <c:v>0.70640000000000003</c:v>
                </c:pt>
                <c:pt idx="2">
                  <c:v>0.69730000000000003</c:v>
                </c:pt>
                <c:pt idx="3">
                  <c:v>0.65380000000000005</c:v>
                </c:pt>
                <c:pt idx="4">
                  <c:v>0.68510000000000004</c:v>
                </c:pt>
                <c:pt idx="5">
                  <c:v>0.70579999999999998</c:v>
                </c:pt>
                <c:pt idx="6">
                  <c:v>0.75019999999999998</c:v>
                </c:pt>
                <c:pt idx="7">
                  <c:v>0.76549999999999996</c:v>
                </c:pt>
                <c:pt idx="8">
                  <c:v>0.76100000000000001</c:v>
                </c:pt>
                <c:pt idx="9">
                  <c:v>0.75039999999999996</c:v>
                </c:pt>
                <c:pt idx="10">
                  <c:v>0.8256</c:v>
                </c:pt>
                <c:pt idx="11">
                  <c:v>0.81310000000000004</c:v>
                </c:pt>
              </c:numCache>
            </c:numRef>
          </c:val>
          <c:smooth val="0"/>
          <c:extLst>
            <c:ext xmlns:c16="http://schemas.microsoft.com/office/drawing/2014/chart" uri="{C3380CC4-5D6E-409C-BE32-E72D297353CC}">
              <c16:uniqueId val="{00000001-51E7-476A-B05A-C503CC405C9C}"/>
            </c:ext>
          </c:extLst>
        </c:ser>
        <c:dLbls>
          <c:showLegendKey val="0"/>
          <c:showVal val="0"/>
          <c:showCatName val="0"/>
          <c:showSerName val="0"/>
          <c:showPercent val="0"/>
          <c:showBubbleSize val="0"/>
        </c:dLbls>
        <c:marker val="1"/>
        <c:smooth val="0"/>
        <c:axId val="1505636608"/>
        <c:axId val="1505627040"/>
      </c:lineChart>
      <c:dateAx>
        <c:axId val="1505636608"/>
        <c:scaling>
          <c:orientation val="minMax"/>
        </c:scaling>
        <c:delete val="0"/>
        <c:axPos val="b"/>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05627040"/>
        <c:crosses val="autoZero"/>
        <c:auto val="1"/>
        <c:lblOffset val="100"/>
        <c:baseTimeUnit val="months"/>
      </c:dateAx>
      <c:valAx>
        <c:axId val="150562704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056366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GB" sz="1200"/>
              <a:t>Cleric Activity</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Sheet1!$A$18</c:f>
              <c:strCache>
                <c:ptCount val="1"/>
                <c:pt idx="0">
                  <c:v>Calls Passed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Sheet1!$S$16:$AD$17</c:f>
              <c:strCache>
                <c:ptCount val="12"/>
                <c:pt idx="0">
                  <c:v>Sep-24</c:v>
                </c:pt>
                <c:pt idx="1">
                  <c:v>Oct-24</c:v>
                </c:pt>
                <c:pt idx="2">
                  <c:v>Nov-24</c:v>
                </c:pt>
                <c:pt idx="3">
                  <c:v>Dec-24</c:v>
                </c:pt>
                <c:pt idx="4">
                  <c:v>Jan-25</c:v>
                </c:pt>
                <c:pt idx="5">
                  <c:v>Feb-25</c:v>
                </c:pt>
                <c:pt idx="6">
                  <c:v>Mar-25</c:v>
                </c:pt>
                <c:pt idx="7">
                  <c:v>Apr-25</c:v>
                </c:pt>
                <c:pt idx="8">
                  <c:v>May-25</c:v>
                </c:pt>
                <c:pt idx="9">
                  <c:v>Jun-25</c:v>
                </c:pt>
                <c:pt idx="10">
                  <c:v>Jul-25</c:v>
                </c:pt>
                <c:pt idx="11">
                  <c:v>Aug-25</c:v>
                </c:pt>
              </c:strCache>
            </c:strRef>
          </c:cat>
          <c:val>
            <c:numRef>
              <c:f>Sheet1!$S$18:$AD$18</c:f>
              <c:numCache>
                <c:formatCode>General</c:formatCode>
                <c:ptCount val="12"/>
                <c:pt idx="0">
                  <c:v>263</c:v>
                </c:pt>
                <c:pt idx="1">
                  <c:v>326</c:v>
                </c:pt>
                <c:pt idx="2">
                  <c:v>303</c:v>
                </c:pt>
                <c:pt idx="3">
                  <c:v>315</c:v>
                </c:pt>
                <c:pt idx="4">
                  <c:v>358</c:v>
                </c:pt>
                <c:pt idx="5">
                  <c:v>291</c:v>
                </c:pt>
                <c:pt idx="6">
                  <c:v>346</c:v>
                </c:pt>
                <c:pt idx="7">
                  <c:v>356</c:v>
                </c:pt>
                <c:pt idx="8">
                  <c:v>417</c:v>
                </c:pt>
                <c:pt idx="9">
                  <c:v>381</c:v>
                </c:pt>
                <c:pt idx="10">
                  <c:v>425</c:v>
                </c:pt>
                <c:pt idx="11">
                  <c:v>409</c:v>
                </c:pt>
              </c:numCache>
            </c:numRef>
          </c:val>
          <c:extLst>
            <c:ext xmlns:c16="http://schemas.microsoft.com/office/drawing/2014/chart" uri="{C3380CC4-5D6E-409C-BE32-E72D297353CC}">
              <c16:uniqueId val="{00000000-E4F6-4744-BDFB-EA610A6A3D11}"/>
            </c:ext>
          </c:extLst>
        </c:ser>
        <c:ser>
          <c:idx val="1"/>
          <c:order val="1"/>
          <c:tx>
            <c:strRef>
              <c:f>Sheet1!$A$19</c:f>
              <c:strCache>
                <c:ptCount val="1"/>
                <c:pt idx="0">
                  <c:v>Calls Accepted</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Sheet1!$S$16:$AD$17</c:f>
              <c:strCache>
                <c:ptCount val="12"/>
                <c:pt idx="0">
                  <c:v>Sep-24</c:v>
                </c:pt>
                <c:pt idx="1">
                  <c:v>Oct-24</c:v>
                </c:pt>
                <c:pt idx="2">
                  <c:v>Nov-24</c:v>
                </c:pt>
                <c:pt idx="3">
                  <c:v>Dec-24</c:v>
                </c:pt>
                <c:pt idx="4">
                  <c:v>Jan-25</c:v>
                </c:pt>
                <c:pt idx="5">
                  <c:v>Feb-25</c:v>
                </c:pt>
                <c:pt idx="6">
                  <c:v>Mar-25</c:v>
                </c:pt>
                <c:pt idx="7">
                  <c:v>Apr-25</c:v>
                </c:pt>
                <c:pt idx="8">
                  <c:v>May-25</c:v>
                </c:pt>
                <c:pt idx="9">
                  <c:v>Jun-25</c:v>
                </c:pt>
                <c:pt idx="10">
                  <c:v>Jul-25</c:v>
                </c:pt>
                <c:pt idx="11">
                  <c:v>Aug-25</c:v>
                </c:pt>
              </c:strCache>
            </c:strRef>
          </c:cat>
          <c:val>
            <c:numRef>
              <c:f>Sheet1!$S$19:$AD$19</c:f>
              <c:numCache>
                <c:formatCode>General</c:formatCode>
                <c:ptCount val="12"/>
                <c:pt idx="0">
                  <c:v>229</c:v>
                </c:pt>
                <c:pt idx="1">
                  <c:v>292</c:v>
                </c:pt>
                <c:pt idx="2">
                  <c:v>276</c:v>
                </c:pt>
                <c:pt idx="3">
                  <c:v>276</c:v>
                </c:pt>
                <c:pt idx="4">
                  <c:v>324</c:v>
                </c:pt>
                <c:pt idx="5">
                  <c:v>268</c:v>
                </c:pt>
                <c:pt idx="6">
                  <c:v>226</c:v>
                </c:pt>
                <c:pt idx="7">
                  <c:v>323</c:v>
                </c:pt>
                <c:pt idx="8">
                  <c:v>370</c:v>
                </c:pt>
                <c:pt idx="9">
                  <c:v>342</c:v>
                </c:pt>
                <c:pt idx="10">
                  <c:v>384</c:v>
                </c:pt>
                <c:pt idx="11">
                  <c:v>362</c:v>
                </c:pt>
              </c:numCache>
            </c:numRef>
          </c:val>
          <c:extLst>
            <c:ext xmlns:c16="http://schemas.microsoft.com/office/drawing/2014/chart" uri="{C3380CC4-5D6E-409C-BE32-E72D297353CC}">
              <c16:uniqueId val="{00000001-E4F6-4744-BDFB-EA610A6A3D11}"/>
            </c:ext>
          </c:extLst>
        </c:ser>
        <c:dLbls>
          <c:showLegendKey val="0"/>
          <c:showVal val="0"/>
          <c:showCatName val="0"/>
          <c:showSerName val="0"/>
          <c:showPercent val="0"/>
          <c:showBubbleSize val="0"/>
        </c:dLbls>
        <c:gapWidth val="219"/>
        <c:axId val="1508827760"/>
        <c:axId val="1508828592"/>
      </c:barChart>
      <c:lineChart>
        <c:grouping val="standard"/>
        <c:varyColors val="0"/>
        <c:ser>
          <c:idx val="3"/>
          <c:order val="2"/>
          <c:tx>
            <c:strRef>
              <c:f>Sheet1!$A$21</c:f>
              <c:strCache>
                <c:ptCount val="1"/>
                <c:pt idx="0">
                  <c:v>Calls Accepted (Regional Avg.)</c:v>
                </c:pt>
              </c:strCache>
            </c:strRef>
          </c:tx>
          <c:spPr>
            <a:ln w="28575" cap="rnd">
              <a:solidFill>
                <a:schemeClr val="accent1">
                  <a:lumMod val="40000"/>
                  <a:lumOff val="60000"/>
                </a:schemeClr>
              </a:solidFill>
              <a:prstDash val="sysDot"/>
              <a:round/>
            </a:ln>
            <a:effectLst>
              <a:outerShdw blurRad="50800" dist="38100" dir="2700000" algn="tl" rotWithShape="0">
                <a:prstClr val="black">
                  <a:alpha val="40000"/>
                </a:prstClr>
              </a:outerShdw>
            </a:effectLst>
          </c:spPr>
          <c:marker>
            <c:symbol val="none"/>
          </c:marker>
          <c:cat>
            <c:strRef>
              <c:f>Sheet1!$S$16:$AD$17</c:f>
              <c:strCache>
                <c:ptCount val="12"/>
                <c:pt idx="0">
                  <c:v>Sep-24</c:v>
                </c:pt>
                <c:pt idx="1">
                  <c:v>Oct-24</c:v>
                </c:pt>
                <c:pt idx="2">
                  <c:v>Nov-24</c:v>
                </c:pt>
                <c:pt idx="3">
                  <c:v>Dec-24</c:v>
                </c:pt>
                <c:pt idx="4">
                  <c:v>Jan-25</c:v>
                </c:pt>
                <c:pt idx="5">
                  <c:v>Feb-25</c:v>
                </c:pt>
                <c:pt idx="6">
                  <c:v>Mar-25</c:v>
                </c:pt>
                <c:pt idx="7">
                  <c:v>Apr-25</c:v>
                </c:pt>
                <c:pt idx="8">
                  <c:v>May-25</c:v>
                </c:pt>
                <c:pt idx="9">
                  <c:v>Jun-25</c:v>
                </c:pt>
                <c:pt idx="10">
                  <c:v>Jul-25</c:v>
                </c:pt>
                <c:pt idx="11">
                  <c:v>Aug-25</c:v>
                </c:pt>
              </c:strCache>
            </c:strRef>
          </c:cat>
          <c:val>
            <c:numRef>
              <c:f>Sheet1!$S$21:$AD$21</c:f>
              <c:numCache>
                <c:formatCode>General</c:formatCode>
                <c:ptCount val="12"/>
                <c:pt idx="0">
                  <c:v>225</c:v>
                </c:pt>
                <c:pt idx="1">
                  <c:v>276</c:v>
                </c:pt>
                <c:pt idx="2">
                  <c:v>296</c:v>
                </c:pt>
                <c:pt idx="3">
                  <c:v>290</c:v>
                </c:pt>
                <c:pt idx="4">
                  <c:v>299</c:v>
                </c:pt>
                <c:pt idx="5">
                  <c:v>225</c:v>
                </c:pt>
                <c:pt idx="6">
                  <c:v>258</c:v>
                </c:pt>
                <c:pt idx="7">
                  <c:v>262</c:v>
                </c:pt>
                <c:pt idx="8">
                  <c:v>282</c:v>
                </c:pt>
                <c:pt idx="9">
                  <c:v>266</c:v>
                </c:pt>
                <c:pt idx="10">
                  <c:v>264</c:v>
                </c:pt>
                <c:pt idx="11">
                  <c:v>290</c:v>
                </c:pt>
              </c:numCache>
            </c:numRef>
          </c:val>
          <c:smooth val="0"/>
          <c:extLst>
            <c:ext xmlns:c16="http://schemas.microsoft.com/office/drawing/2014/chart" uri="{C3380CC4-5D6E-409C-BE32-E72D297353CC}">
              <c16:uniqueId val="{00000002-E4F6-4744-BDFB-EA610A6A3D11}"/>
            </c:ext>
          </c:extLst>
        </c:ser>
        <c:dLbls>
          <c:showLegendKey val="0"/>
          <c:showVal val="0"/>
          <c:showCatName val="0"/>
          <c:showSerName val="0"/>
          <c:showPercent val="0"/>
          <c:showBubbleSize val="0"/>
        </c:dLbls>
        <c:marker val="1"/>
        <c:smooth val="0"/>
        <c:axId val="1508827760"/>
        <c:axId val="1508828592"/>
      </c:lineChart>
      <c:catAx>
        <c:axId val="1508827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08828592"/>
        <c:crosses val="autoZero"/>
        <c:auto val="1"/>
        <c:lblAlgn val="ctr"/>
        <c:lblOffset val="100"/>
        <c:noMultiLvlLbl val="1"/>
      </c:catAx>
      <c:valAx>
        <c:axId val="15088285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08827760"/>
        <c:crosses val="autoZero"/>
        <c:crossBetween val="between"/>
      </c:valAx>
      <c:spPr>
        <a:noFill/>
        <a:ln>
          <a:noFill/>
        </a:ln>
        <a:effectLst/>
      </c:spPr>
    </c:plotArea>
    <c:legend>
      <c:legendPos val="b"/>
      <c:layout>
        <c:manualLayout>
          <c:xMode val="edge"/>
          <c:yMode val="edge"/>
          <c:x val="0.10058542944943973"/>
          <c:y val="0.90344130124707478"/>
          <c:w val="0.89941457055056029"/>
          <c:h val="5.859417612482943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4A891A-56CD-45BB-A8A7-AA187B455538}" type="datetimeFigureOut">
              <a:rPr lang="en-GB" smtClean="0"/>
              <a:t>29/09/2025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B8D54A-37CE-43DB-9B33-B97549243057}" type="slidenum">
              <a:rPr lang="en-GB" smtClean="0"/>
              <a:t>‹#›</a:t>
            </a:fld>
            <a:endParaRPr lang="en-GB"/>
          </a:p>
        </p:txBody>
      </p:sp>
    </p:spTree>
    <p:extLst>
      <p:ext uri="{BB962C8B-B14F-4D97-AF65-F5344CB8AC3E}">
        <p14:creationId xmlns:p14="http://schemas.microsoft.com/office/powerpoint/2010/main" val="1851047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A2CCBF12-A134-45A3-B375-F0ED773AC1A8}"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A8E909-8E45-4D67-996B-788FD46C12E3}" type="slidenum">
              <a:rPr lang="en-GB" smtClean="0"/>
              <a:t>‹#›</a:t>
            </a:fld>
            <a:endParaRPr lang="en-GB"/>
          </a:p>
        </p:txBody>
      </p:sp>
    </p:spTree>
    <p:extLst>
      <p:ext uri="{BB962C8B-B14F-4D97-AF65-F5344CB8AC3E}">
        <p14:creationId xmlns:p14="http://schemas.microsoft.com/office/powerpoint/2010/main" val="4015042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2CCBF12-A134-45A3-B375-F0ED773AC1A8}"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A8E909-8E45-4D67-996B-788FD46C12E3}" type="slidenum">
              <a:rPr lang="en-GB" smtClean="0"/>
              <a:t>‹#›</a:t>
            </a:fld>
            <a:endParaRPr lang="en-GB"/>
          </a:p>
        </p:txBody>
      </p:sp>
    </p:spTree>
    <p:extLst>
      <p:ext uri="{BB962C8B-B14F-4D97-AF65-F5344CB8AC3E}">
        <p14:creationId xmlns:p14="http://schemas.microsoft.com/office/powerpoint/2010/main" val="750371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2CCBF12-A134-45A3-B375-F0ED773AC1A8}"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A8E909-8E45-4D67-996B-788FD46C12E3}" type="slidenum">
              <a:rPr lang="en-GB" smtClean="0"/>
              <a:t>‹#›</a:t>
            </a:fld>
            <a:endParaRPr lang="en-GB"/>
          </a:p>
        </p:txBody>
      </p:sp>
    </p:spTree>
    <p:extLst>
      <p:ext uri="{BB962C8B-B14F-4D97-AF65-F5344CB8AC3E}">
        <p14:creationId xmlns:p14="http://schemas.microsoft.com/office/powerpoint/2010/main" val="3396123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2CCBF12-A134-45A3-B375-F0ED773AC1A8}"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A8E909-8E45-4D67-996B-788FD46C12E3}" type="slidenum">
              <a:rPr lang="en-GB" smtClean="0"/>
              <a:t>‹#›</a:t>
            </a:fld>
            <a:endParaRPr lang="en-GB"/>
          </a:p>
        </p:txBody>
      </p:sp>
    </p:spTree>
    <p:extLst>
      <p:ext uri="{BB962C8B-B14F-4D97-AF65-F5344CB8AC3E}">
        <p14:creationId xmlns:p14="http://schemas.microsoft.com/office/powerpoint/2010/main" val="1605500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2CCBF12-A134-45A3-B375-F0ED773AC1A8}"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A8E909-8E45-4D67-996B-788FD46C12E3}" type="slidenum">
              <a:rPr lang="en-GB" smtClean="0"/>
              <a:t>‹#›</a:t>
            </a:fld>
            <a:endParaRPr lang="en-GB"/>
          </a:p>
        </p:txBody>
      </p:sp>
    </p:spTree>
    <p:extLst>
      <p:ext uri="{BB962C8B-B14F-4D97-AF65-F5344CB8AC3E}">
        <p14:creationId xmlns:p14="http://schemas.microsoft.com/office/powerpoint/2010/main" val="3816030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A2CCBF12-A134-45A3-B375-F0ED773AC1A8}" type="datetimeFigureOut">
              <a:rPr lang="en-GB" smtClean="0"/>
              <a:t>29/09/2025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A8E909-8E45-4D67-996B-788FD46C12E3}" type="slidenum">
              <a:rPr lang="en-GB" smtClean="0"/>
              <a:t>‹#›</a:t>
            </a:fld>
            <a:endParaRPr lang="en-GB"/>
          </a:p>
        </p:txBody>
      </p:sp>
    </p:spTree>
    <p:extLst>
      <p:ext uri="{BB962C8B-B14F-4D97-AF65-F5344CB8AC3E}">
        <p14:creationId xmlns:p14="http://schemas.microsoft.com/office/powerpoint/2010/main" val="107372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A2CCBF12-A134-45A3-B375-F0ED773AC1A8}" type="datetimeFigureOut">
              <a:rPr lang="en-GB" smtClean="0"/>
              <a:t>29/09/2025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6A8E909-8E45-4D67-996B-788FD46C12E3}" type="slidenum">
              <a:rPr lang="en-GB" smtClean="0"/>
              <a:t>‹#›</a:t>
            </a:fld>
            <a:endParaRPr lang="en-GB"/>
          </a:p>
        </p:txBody>
      </p:sp>
    </p:spTree>
    <p:extLst>
      <p:ext uri="{BB962C8B-B14F-4D97-AF65-F5344CB8AC3E}">
        <p14:creationId xmlns:p14="http://schemas.microsoft.com/office/powerpoint/2010/main" val="53596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A2CCBF12-A134-45A3-B375-F0ED773AC1A8}" type="datetimeFigureOut">
              <a:rPr lang="en-GB" smtClean="0"/>
              <a:t>29/09/2025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6A8E909-8E45-4D67-996B-788FD46C12E3}" type="slidenum">
              <a:rPr lang="en-GB" smtClean="0"/>
              <a:t>‹#›</a:t>
            </a:fld>
            <a:endParaRPr lang="en-GB"/>
          </a:p>
        </p:txBody>
      </p:sp>
    </p:spTree>
    <p:extLst>
      <p:ext uri="{BB962C8B-B14F-4D97-AF65-F5344CB8AC3E}">
        <p14:creationId xmlns:p14="http://schemas.microsoft.com/office/powerpoint/2010/main" val="1097598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CBF12-A134-45A3-B375-F0ED773AC1A8}" type="datetimeFigureOut">
              <a:rPr lang="en-GB" smtClean="0"/>
              <a:t>29/09/2025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6A8E909-8E45-4D67-996B-788FD46C12E3}" type="slidenum">
              <a:rPr lang="en-GB" smtClean="0"/>
              <a:t>‹#›</a:t>
            </a:fld>
            <a:endParaRPr lang="en-GB"/>
          </a:p>
        </p:txBody>
      </p:sp>
    </p:spTree>
    <p:extLst>
      <p:ext uri="{BB962C8B-B14F-4D97-AF65-F5344CB8AC3E}">
        <p14:creationId xmlns:p14="http://schemas.microsoft.com/office/powerpoint/2010/main" val="3682457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2CCBF12-A134-45A3-B375-F0ED773AC1A8}" type="datetimeFigureOut">
              <a:rPr lang="en-GB" smtClean="0"/>
              <a:t>29/09/2025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A8E909-8E45-4D67-996B-788FD46C12E3}" type="slidenum">
              <a:rPr lang="en-GB" smtClean="0"/>
              <a:t>‹#›</a:t>
            </a:fld>
            <a:endParaRPr lang="en-GB"/>
          </a:p>
        </p:txBody>
      </p:sp>
    </p:spTree>
    <p:extLst>
      <p:ext uri="{BB962C8B-B14F-4D97-AF65-F5344CB8AC3E}">
        <p14:creationId xmlns:p14="http://schemas.microsoft.com/office/powerpoint/2010/main" val="1623735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2CCBF12-A134-45A3-B375-F0ED773AC1A8}" type="datetimeFigureOut">
              <a:rPr lang="en-GB" smtClean="0"/>
              <a:t>29/09/2025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A8E909-8E45-4D67-996B-788FD46C12E3}" type="slidenum">
              <a:rPr lang="en-GB" smtClean="0"/>
              <a:t>‹#›</a:t>
            </a:fld>
            <a:endParaRPr lang="en-GB"/>
          </a:p>
        </p:txBody>
      </p:sp>
    </p:spTree>
    <p:extLst>
      <p:ext uri="{BB962C8B-B14F-4D97-AF65-F5344CB8AC3E}">
        <p14:creationId xmlns:p14="http://schemas.microsoft.com/office/powerpoint/2010/main" val="3206739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CCBF12-A134-45A3-B375-F0ED773AC1A8}" type="datetimeFigureOut">
              <a:rPr lang="en-GB" smtClean="0"/>
              <a:t>29/09/2025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A8E909-8E45-4D67-996B-788FD46C12E3}" type="slidenum">
              <a:rPr lang="en-GB" smtClean="0"/>
              <a:t>‹#›</a:t>
            </a:fld>
            <a:endParaRPr lang="en-GB"/>
          </a:p>
        </p:txBody>
      </p:sp>
    </p:spTree>
    <p:extLst>
      <p:ext uri="{BB962C8B-B14F-4D97-AF65-F5344CB8AC3E}">
        <p14:creationId xmlns:p14="http://schemas.microsoft.com/office/powerpoint/2010/main" val="10975507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hyperlink" Target="mailto:communitygateway@esneft.nhs.uk" TargetMode="Externa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svg"/><Relationship Id="rId18" Type="http://schemas.openxmlformats.org/officeDocument/2006/relationships/image" Target="../media/image22.png"/><Relationship Id="rId3" Type="http://schemas.openxmlformats.org/officeDocument/2006/relationships/image" Target="../media/image7.png"/><Relationship Id="rId21" Type="http://schemas.openxmlformats.org/officeDocument/2006/relationships/image" Target="../media/image25.svg"/><Relationship Id="rId7" Type="http://schemas.openxmlformats.org/officeDocument/2006/relationships/image" Target="../media/image11.png"/><Relationship Id="rId12" Type="http://schemas.openxmlformats.org/officeDocument/2006/relationships/image" Target="../media/image16.png"/><Relationship Id="rId17" Type="http://schemas.openxmlformats.org/officeDocument/2006/relationships/image" Target="../media/image21.svg"/><Relationship Id="rId2" Type="http://schemas.openxmlformats.org/officeDocument/2006/relationships/image" Target="../media/image6.png"/><Relationship Id="rId16" Type="http://schemas.openxmlformats.org/officeDocument/2006/relationships/image" Target="../media/image20.png"/><Relationship Id="rId20" Type="http://schemas.openxmlformats.org/officeDocument/2006/relationships/image" Target="../media/image24.png"/><Relationship Id="rId1" Type="http://schemas.openxmlformats.org/officeDocument/2006/relationships/slideLayout" Target="../slideLayouts/slideLayout7.xml"/><Relationship Id="rId6" Type="http://schemas.openxmlformats.org/officeDocument/2006/relationships/image" Target="../media/image10.png"/><Relationship Id="rId11" Type="http://schemas.openxmlformats.org/officeDocument/2006/relationships/image" Target="../media/image15.svg"/><Relationship Id="rId24" Type="http://schemas.openxmlformats.org/officeDocument/2006/relationships/image" Target="../media/image1.png"/><Relationship Id="rId5" Type="http://schemas.openxmlformats.org/officeDocument/2006/relationships/image" Target="../media/image9.png"/><Relationship Id="rId15" Type="http://schemas.openxmlformats.org/officeDocument/2006/relationships/image" Target="../media/image19.svg"/><Relationship Id="rId23" Type="http://schemas.openxmlformats.org/officeDocument/2006/relationships/image" Target="../media/image27.svg"/><Relationship Id="rId10" Type="http://schemas.openxmlformats.org/officeDocument/2006/relationships/image" Target="../media/image14.png"/><Relationship Id="rId19" Type="http://schemas.openxmlformats.org/officeDocument/2006/relationships/image" Target="../media/image23.svg"/><Relationship Id="rId4" Type="http://schemas.openxmlformats.org/officeDocument/2006/relationships/image" Target="../media/image8.png"/><Relationship Id="rId9" Type="http://schemas.openxmlformats.org/officeDocument/2006/relationships/image" Target="../media/image13.svg"/><Relationship Id="rId14" Type="http://schemas.openxmlformats.org/officeDocument/2006/relationships/image" Target="../media/image18.png"/><Relationship Id="rId22"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BC12D252-5E7E-C6E8-F705-483F2F8A1ED1}"/>
              </a:ext>
            </a:extLst>
          </p:cNvPr>
          <p:cNvSpPr>
            <a:spLocks noGrp="1"/>
          </p:cNvSpPr>
          <p:nvPr>
            <p:ph type="ctrTitle"/>
          </p:nvPr>
        </p:nvSpPr>
        <p:spPr>
          <a:xfrm>
            <a:off x="1314824" y="735106"/>
            <a:ext cx="10053763" cy="2928470"/>
          </a:xfrm>
        </p:spPr>
        <p:txBody>
          <a:bodyPr anchor="b">
            <a:normAutofit/>
          </a:bodyPr>
          <a:lstStyle/>
          <a:p>
            <a:pPr algn="l"/>
            <a:r>
              <a:rPr lang="en-GB" sz="4800">
                <a:solidFill>
                  <a:srgbClr val="FFFFFF"/>
                </a:solidFill>
              </a:rPr>
              <a:t>UCRS</a:t>
            </a:r>
          </a:p>
        </p:txBody>
      </p:sp>
      <p:sp>
        <p:nvSpPr>
          <p:cNvPr id="3" name="Subtitle 2">
            <a:extLst>
              <a:ext uri="{FF2B5EF4-FFF2-40B4-BE49-F238E27FC236}">
                <a16:creationId xmlns:a16="http://schemas.microsoft.com/office/drawing/2014/main" id="{C173745B-2483-F203-3D59-41F2889C1869}"/>
              </a:ext>
            </a:extLst>
          </p:cNvPr>
          <p:cNvSpPr>
            <a:spLocks noGrp="1"/>
          </p:cNvSpPr>
          <p:nvPr>
            <p:ph type="subTitle" idx="1"/>
          </p:nvPr>
        </p:nvSpPr>
        <p:spPr>
          <a:xfrm>
            <a:off x="1350682" y="4870824"/>
            <a:ext cx="10005951" cy="1458258"/>
          </a:xfrm>
        </p:spPr>
        <p:txBody>
          <a:bodyPr anchor="ctr">
            <a:normAutofit/>
          </a:bodyPr>
          <a:lstStyle/>
          <a:p>
            <a:pPr algn="l"/>
            <a:r>
              <a:rPr lang="en-GB" dirty="0"/>
              <a:t>Kelly Carrington Matron</a:t>
            </a:r>
          </a:p>
          <a:p>
            <a:pPr algn="l"/>
            <a:r>
              <a:rPr lang="en-GB" dirty="0"/>
              <a:t>Paula Townes ACP</a:t>
            </a:r>
          </a:p>
          <a:p>
            <a:pPr algn="l"/>
            <a:r>
              <a:rPr lang="en-GB" dirty="0"/>
              <a:t>Tuwani Maara ACP</a:t>
            </a:r>
          </a:p>
        </p:txBody>
      </p:sp>
      <p:pic>
        <p:nvPicPr>
          <p:cNvPr id="4" name="Picture 3" descr="A close-up of a logo&#10;&#10;Description automatically generated with medium confidence">
            <a:extLst>
              <a:ext uri="{FF2B5EF4-FFF2-40B4-BE49-F238E27FC236}">
                <a16:creationId xmlns:a16="http://schemas.microsoft.com/office/drawing/2014/main" id="{EC3B3C41-D73D-B69D-93CB-CE8B5B3B6814}"/>
              </a:ext>
            </a:extLst>
          </p:cNvPr>
          <p:cNvPicPr>
            <a:picLocks noChangeAspect="1"/>
          </p:cNvPicPr>
          <p:nvPr/>
        </p:nvPicPr>
        <p:blipFill>
          <a:blip r:embed="rId2"/>
          <a:stretch>
            <a:fillRect/>
          </a:stretch>
        </p:blipFill>
        <p:spPr>
          <a:xfrm>
            <a:off x="9479511" y="4971940"/>
            <a:ext cx="1731414" cy="1219306"/>
          </a:xfrm>
          <a:prstGeom prst="rect">
            <a:avLst/>
          </a:prstGeom>
        </p:spPr>
      </p:pic>
    </p:spTree>
    <p:extLst>
      <p:ext uri="{BB962C8B-B14F-4D97-AF65-F5344CB8AC3E}">
        <p14:creationId xmlns:p14="http://schemas.microsoft.com/office/powerpoint/2010/main" val="2105184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68C681-B630-A6AA-C7DB-3D91F37DDBD1}"/>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7F2E3FD8-4524-2A2F-3F20-8A8BC38B7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68CB202-3C62-3A83-7D4A-AECCA574F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02E03FF-297E-550D-CEBD-7DC24BEADB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A7A0BFA-7230-5A4C-B017-C7416A867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2FC0719C-3993-99F6-4676-648432B98A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Rectangle 34">
            <a:extLst>
              <a:ext uri="{FF2B5EF4-FFF2-40B4-BE49-F238E27FC236}">
                <a16:creationId xmlns:a16="http://schemas.microsoft.com/office/drawing/2014/main" id="{2F640767-EAD7-DB16-BE28-4B1A601E64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ECFD2A-2655-326F-BC9E-69F6D55F8A82}"/>
              </a:ext>
            </a:extLst>
          </p:cNvPr>
          <p:cNvSpPr>
            <a:spLocks noGrp="1"/>
          </p:cNvSpPr>
          <p:nvPr>
            <p:ph type="title"/>
          </p:nvPr>
        </p:nvSpPr>
        <p:spPr>
          <a:xfrm>
            <a:off x="806825" y="457201"/>
            <a:ext cx="2844800" cy="3588870"/>
          </a:xfrm>
        </p:spPr>
        <p:txBody>
          <a:bodyPr anchor="b">
            <a:normAutofit/>
          </a:bodyPr>
          <a:lstStyle/>
          <a:p>
            <a:pPr algn="r"/>
            <a:r>
              <a:rPr lang="en-GB" sz="4000" dirty="0">
                <a:solidFill>
                  <a:srgbClr val="FFFFFF"/>
                </a:solidFill>
              </a:rPr>
              <a:t>UCRS </a:t>
            </a:r>
            <a:r>
              <a:rPr lang="en-GB" sz="4000" b="1" dirty="0">
                <a:solidFill>
                  <a:srgbClr val="FFFFFF"/>
                </a:solidFill>
              </a:rPr>
              <a:t> </a:t>
            </a:r>
            <a:br>
              <a:rPr lang="en-GB" sz="4000" b="1" dirty="0">
                <a:solidFill>
                  <a:srgbClr val="FFFFFF"/>
                </a:solidFill>
              </a:rPr>
            </a:br>
            <a:r>
              <a:rPr lang="en-GB" sz="4000" b="1" dirty="0">
                <a:solidFill>
                  <a:srgbClr val="FFFFFF"/>
                </a:solidFill>
              </a:rPr>
              <a:t>Data</a:t>
            </a:r>
            <a:endParaRPr lang="en-GB" sz="4000" dirty="0">
              <a:solidFill>
                <a:srgbClr val="FFFFFF"/>
              </a:solidFill>
            </a:endParaRPr>
          </a:p>
        </p:txBody>
      </p:sp>
      <p:pic>
        <p:nvPicPr>
          <p:cNvPr id="5" name="Picture 4" descr="A close-up of a logo&#10;&#10;Description automatically generated with medium confidence">
            <a:extLst>
              <a:ext uri="{FF2B5EF4-FFF2-40B4-BE49-F238E27FC236}">
                <a16:creationId xmlns:a16="http://schemas.microsoft.com/office/drawing/2014/main" id="{1C80E998-2439-ADA2-0565-9A91DEDC01BE}"/>
              </a:ext>
            </a:extLst>
          </p:cNvPr>
          <p:cNvPicPr>
            <a:picLocks noChangeAspect="1"/>
          </p:cNvPicPr>
          <p:nvPr/>
        </p:nvPicPr>
        <p:blipFill>
          <a:blip r:embed="rId2"/>
          <a:stretch>
            <a:fillRect/>
          </a:stretch>
        </p:blipFill>
        <p:spPr>
          <a:xfrm>
            <a:off x="10477499" y="21654"/>
            <a:ext cx="1447929" cy="1988441"/>
          </a:xfrm>
          <a:prstGeom prst="rect">
            <a:avLst/>
          </a:prstGeom>
        </p:spPr>
      </p:pic>
      <p:graphicFrame>
        <p:nvGraphicFramePr>
          <p:cNvPr id="6" name="Content Placeholder 5">
            <a:extLst>
              <a:ext uri="{FF2B5EF4-FFF2-40B4-BE49-F238E27FC236}">
                <a16:creationId xmlns:a16="http://schemas.microsoft.com/office/drawing/2014/main" id="{00000000-0008-0000-0000-000004000000}"/>
              </a:ext>
            </a:extLst>
          </p:cNvPr>
          <p:cNvGraphicFramePr>
            <a:graphicFrameLocks noGrp="1"/>
          </p:cNvGraphicFramePr>
          <p:nvPr>
            <p:ph idx="1"/>
            <p:extLst>
              <p:ext uri="{D42A27DB-BD31-4B8C-83A1-F6EECF244321}">
                <p14:modId xmlns:p14="http://schemas.microsoft.com/office/powerpoint/2010/main" val="967826266"/>
              </p:ext>
            </p:extLst>
          </p:nvPr>
        </p:nvGraphicFramePr>
        <p:xfrm>
          <a:off x="4037825" y="511388"/>
          <a:ext cx="6534925" cy="275568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2778907587"/>
              </p:ext>
            </p:extLst>
          </p:nvPr>
        </p:nvGraphicFramePr>
        <p:xfrm>
          <a:off x="4143375" y="3590926"/>
          <a:ext cx="6712097" cy="284603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41721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12661E-EB85-CB99-1D84-72AD56CF9883}"/>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89C0E46-1BD8-A85C-EC59-41F9927B3A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32D0495-E782-D104-0F83-A7628A742F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7887B7D1-CB2B-12F2-6E17-16EB5F7600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E5C4C89B-AD4D-7A89-E431-8CB49540F5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E1428D77-0FA2-B2F3-C1AC-9D5E94018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Rectangle 34">
            <a:extLst>
              <a:ext uri="{FF2B5EF4-FFF2-40B4-BE49-F238E27FC236}">
                <a16:creationId xmlns:a16="http://schemas.microsoft.com/office/drawing/2014/main" id="{4D17A1E4-5B0C-EFF3-1AE9-8F7479FA5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20FEA4-E2C6-BC35-7325-EBD7F8FA18B3}"/>
              </a:ext>
            </a:extLst>
          </p:cNvPr>
          <p:cNvSpPr>
            <a:spLocks noGrp="1"/>
          </p:cNvSpPr>
          <p:nvPr>
            <p:ph type="title"/>
          </p:nvPr>
        </p:nvSpPr>
        <p:spPr>
          <a:xfrm>
            <a:off x="806825" y="457201"/>
            <a:ext cx="2844800" cy="3588870"/>
          </a:xfrm>
        </p:spPr>
        <p:txBody>
          <a:bodyPr anchor="b">
            <a:normAutofit/>
          </a:bodyPr>
          <a:lstStyle/>
          <a:p>
            <a:pPr algn="r"/>
            <a:r>
              <a:rPr lang="en-GB" sz="4000" dirty="0">
                <a:solidFill>
                  <a:srgbClr val="FFFFFF"/>
                </a:solidFill>
              </a:rPr>
              <a:t>UCRS </a:t>
            </a:r>
            <a:r>
              <a:rPr lang="en-GB" sz="4000" b="1" dirty="0">
                <a:solidFill>
                  <a:srgbClr val="FFFFFF"/>
                </a:solidFill>
              </a:rPr>
              <a:t> </a:t>
            </a:r>
            <a:br>
              <a:rPr lang="en-GB" sz="4000" b="1" dirty="0">
                <a:solidFill>
                  <a:srgbClr val="FFFFFF"/>
                </a:solidFill>
              </a:rPr>
            </a:br>
            <a:r>
              <a:rPr lang="en-GB" sz="4000" b="1" dirty="0">
                <a:solidFill>
                  <a:srgbClr val="FFFFFF"/>
                </a:solidFill>
              </a:rPr>
              <a:t>Case Study</a:t>
            </a:r>
            <a:endParaRPr lang="en-GB" sz="4000" dirty="0">
              <a:solidFill>
                <a:srgbClr val="FFFFFF"/>
              </a:solidFill>
            </a:endParaRPr>
          </a:p>
        </p:txBody>
      </p:sp>
      <p:sp>
        <p:nvSpPr>
          <p:cNvPr id="10" name="Content Placeholder 9">
            <a:extLst>
              <a:ext uri="{FF2B5EF4-FFF2-40B4-BE49-F238E27FC236}">
                <a16:creationId xmlns:a16="http://schemas.microsoft.com/office/drawing/2014/main" id="{D7ECA421-F383-6E10-EFFC-58E251608E4D}"/>
              </a:ext>
            </a:extLst>
          </p:cNvPr>
          <p:cNvSpPr>
            <a:spLocks noGrp="1"/>
          </p:cNvSpPr>
          <p:nvPr>
            <p:ph idx="1"/>
          </p:nvPr>
        </p:nvSpPr>
        <p:spPr>
          <a:xfrm>
            <a:off x="4215161" y="278780"/>
            <a:ext cx="7761249" cy="6724186"/>
          </a:xfrm>
        </p:spPr>
        <p:txBody>
          <a:bodyPr>
            <a:normAutofit fontScale="55000" lnSpcReduction="20000"/>
          </a:bodyPr>
          <a:lstStyle/>
          <a:p>
            <a:r>
              <a:rPr lang="en-GB" b="1" u="sng" dirty="0"/>
              <a:t>UCRS Case Study -</a:t>
            </a:r>
            <a:endParaRPr lang="en-GB" dirty="0"/>
          </a:p>
          <a:p>
            <a:r>
              <a:rPr lang="en-GB" b="1" dirty="0"/>
              <a:t>Date of Incident:</a:t>
            </a:r>
            <a:endParaRPr lang="en-GB" dirty="0"/>
          </a:p>
          <a:p>
            <a:r>
              <a:rPr lang="en-GB" i="1" dirty="0"/>
              <a:t>22/02/2025</a:t>
            </a:r>
            <a:endParaRPr lang="en-GB" dirty="0"/>
          </a:p>
          <a:p>
            <a:r>
              <a:rPr lang="en-GB" dirty="0"/>
              <a:t>A 73-year-old was referred to UCRS following a fall in a care home, with the extent of injuries initially unknown. Although the care home had appropriate lifting equipment and trained staff, a 999 call was made at 08:31, and the referral was passed to UCRS via UCCH at 08:40.UCRS clinician attended face-to-face at 10:05. </a:t>
            </a:r>
          </a:p>
          <a:p>
            <a:pPr lvl="0"/>
            <a:r>
              <a:rPr lang="en-GB" dirty="0"/>
              <a:t>Time Metrics: 999 calls at 8:31</a:t>
            </a:r>
          </a:p>
          <a:p>
            <a:pPr lvl="0"/>
            <a:r>
              <a:rPr lang="en-GB" dirty="0"/>
              <a:t>Time on Floor: </a:t>
            </a:r>
            <a:r>
              <a:rPr lang="en-GB" i="1" dirty="0"/>
              <a:t>94 minutes</a:t>
            </a:r>
            <a:endParaRPr lang="en-GB" dirty="0"/>
          </a:p>
          <a:p>
            <a:pPr lvl="0"/>
            <a:r>
              <a:rPr lang="en-GB" dirty="0"/>
              <a:t>Time to UCRS Face-to-Face Review: </a:t>
            </a:r>
            <a:r>
              <a:rPr lang="en-GB" i="1" dirty="0"/>
              <a:t>94minutes</a:t>
            </a:r>
            <a:endParaRPr lang="en-GB" dirty="0"/>
          </a:p>
          <a:p>
            <a:pPr lvl="0"/>
            <a:r>
              <a:rPr lang="en-GB" dirty="0"/>
              <a:t>Picked up within 2 hours of referral? </a:t>
            </a:r>
            <a:r>
              <a:rPr lang="en-GB" i="1" dirty="0"/>
              <a:t>Yes</a:t>
            </a:r>
            <a:endParaRPr lang="en-GB" dirty="0"/>
          </a:p>
          <a:p>
            <a:r>
              <a:rPr lang="en-GB" b="1" dirty="0"/>
              <a:t>Comorbidities</a:t>
            </a:r>
            <a:r>
              <a:rPr lang="en-GB" dirty="0"/>
              <a:t>: </a:t>
            </a:r>
            <a:r>
              <a:rPr lang="en-GB" i="1" dirty="0"/>
              <a:t>Dementia, Stroke, TIA, Progressive supranuclear palsy</a:t>
            </a:r>
            <a:endParaRPr lang="en-GB" dirty="0"/>
          </a:p>
          <a:p>
            <a:r>
              <a:rPr lang="en-GB" b="1" dirty="0"/>
              <a:t>Clinical Presentation</a:t>
            </a:r>
            <a:endParaRPr lang="en-GB" dirty="0"/>
          </a:p>
          <a:p>
            <a:r>
              <a:rPr lang="en-GB" dirty="0"/>
              <a:t>The patient had fallen from a chair, sustained a minor head injury, and was unable to get up from the floor. A full assessment was completed by UCRS, which identified the chair as unsuitable and a contributing factor to the fall risk. The patient did not require hospital conveyance, and care home staff were appropriately safety netted.</a:t>
            </a:r>
          </a:p>
          <a:p>
            <a:r>
              <a:rPr lang="en-GB" b="1" dirty="0"/>
              <a:t>Intervention &amp; Outcome</a:t>
            </a:r>
            <a:endParaRPr lang="en-GB" dirty="0"/>
          </a:p>
          <a:p>
            <a:r>
              <a:rPr lang="en-GB" dirty="0"/>
              <a:t>UCRS did not contact the helpline as the patient was unable to stand. Instead, a UCRS clinician assisted the patient off the floor using the care home's equipment. The clinician also reviewed the patient's chair and made a referral to neuro-rehabilitation for ongoing support. Observations were within normal limits, and a significant head injury was ruled out. The case was successfully managed and resolved within the care home.</a:t>
            </a:r>
          </a:p>
          <a:p>
            <a:r>
              <a:rPr lang="en-GB" b="1" dirty="0"/>
              <a:t>Learning Points / Recommendations:</a:t>
            </a:r>
            <a:endParaRPr lang="en-GB" dirty="0"/>
          </a:p>
          <a:p>
            <a:pPr lvl="0"/>
            <a:r>
              <a:rPr lang="en-GB" dirty="0"/>
              <a:t> Care home staff could benefit from support/training in the </a:t>
            </a:r>
            <a:r>
              <a:rPr lang="en-GB" b="1" dirty="0"/>
              <a:t>I-stumble protocol</a:t>
            </a:r>
            <a:r>
              <a:rPr lang="en-GB" dirty="0"/>
              <a:t> to reduce time on floor and use existing equipment to lift none injured patients.</a:t>
            </a:r>
          </a:p>
          <a:p>
            <a:pPr lvl="0"/>
            <a:r>
              <a:rPr lang="en-GB" dirty="0"/>
              <a:t>UCRS met 2-hour response target from time of  999 call  - responded in 94mins</a:t>
            </a:r>
          </a:p>
          <a:p>
            <a:pPr lvl="0"/>
            <a:r>
              <a:rPr lang="en-GB" dirty="0"/>
              <a:t>Early identification of fall risks led to preventative action </a:t>
            </a:r>
          </a:p>
          <a:p>
            <a:pPr marL="0" lvl="0" indent="0">
              <a:buNone/>
            </a:pPr>
            <a:endParaRPr lang="en-GB" dirty="0"/>
          </a:p>
          <a:p>
            <a:endParaRPr lang="en-GB" dirty="0"/>
          </a:p>
        </p:txBody>
      </p:sp>
    </p:spTree>
    <p:extLst>
      <p:ext uri="{BB962C8B-B14F-4D97-AF65-F5344CB8AC3E}">
        <p14:creationId xmlns:p14="http://schemas.microsoft.com/office/powerpoint/2010/main" val="4142279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55E14AC-31B3-4BE7-8D86-1F359C11AA32}"/>
              </a:ext>
            </a:extLst>
          </p:cNvPr>
          <p:cNvSpPr txBox="1"/>
          <p:nvPr/>
        </p:nvSpPr>
        <p:spPr>
          <a:xfrm>
            <a:off x="1136397" y="1781174"/>
            <a:ext cx="5323715" cy="1647825"/>
          </a:xfrm>
          <a:prstGeom prst="rect">
            <a:avLst/>
          </a:prstGeom>
        </p:spPr>
        <p:txBody>
          <a:bodyPr vert="horz" lIns="91440" tIns="45720" rIns="91440" bIns="45720" rtlCol="0" anchor="b">
            <a:normAutofit lnSpcReduction="10000"/>
          </a:bodyPr>
          <a:lstStyle/>
          <a:p>
            <a:pPr defTabSz="914400">
              <a:lnSpc>
                <a:spcPct val="90000"/>
              </a:lnSpc>
              <a:spcBef>
                <a:spcPct val="0"/>
              </a:spcBef>
              <a:spcAft>
                <a:spcPts val="600"/>
              </a:spcAft>
            </a:pPr>
            <a:endParaRPr lang="en-US" sz="1600" b="0" i="0" kern="1200" dirty="0">
              <a:solidFill>
                <a:schemeClr val="tx1"/>
              </a:solidFill>
              <a:effectLst/>
              <a:latin typeface="+mj-lt"/>
              <a:ea typeface="+mj-ea"/>
              <a:cs typeface="+mj-cs"/>
            </a:endParaRPr>
          </a:p>
          <a:p>
            <a:pPr defTabSz="914400">
              <a:lnSpc>
                <a:spcPct val="90000"/>
              </a:lnSpc>
              <a:spcBef>
                <a:spcPct val="0"/>
              </a:spcBef>
              <a:spcAft>
                <a:spcPts val="600"/>
              </a:spcAft>
            </a:pPr>
            <a:r>
              <a:rPr lang="en-US" sz="1600" b="1" i="0" kern="1200" dirty="0">
                <a:solidFill>
                  <a:schemeClr val="tx1"/>
                </a:solidFill>
                <a:effectLst/>
                <a:latin typeface="+mj-lt"/>
                <a:ea typeface="+mj-ea"/>
                <a:cs typeface="+mj-cs"/>
              </a:rPr>
              <a:t>Please contact the Community Gateway team</a:t>
            </a:r>
          </a:p>
          <a:p>
            <a:pPr defTabSz="914400">
              <a:lnSpc>
                <a:spcPct val="90000"/>
              </a:lnSpc>
              <a:spcBef>
                <a:spcPct val="0"/>
              </a:spcBef>
              <a:spcAft>
                <a:spcPts val="600"/>
              </a:spcAft>
            </a:pPr>
            <a:endParaRPr lang="en-US" sz="1600" b="0" i="0" kern="1200" dirty="0">
              <a:solidFill>
                <a:schemeClr val="tx1"/>
              </a:solidFill>
              <a:effectLst/>
              <a:latin typeface="+mj-lt"/>
              <a:ea typeface="+mj-ea"/>
              <a:cs typeface="+mj-cs"/>
            </a:endParaRPr>
          </a:p>
          <a:p>
            <a:pPr defTabSz="914400">
              <a:lnSpc>
                <a:spcPct val="90000"/>
              </a:lnSpc>
              <a:spcBef>
                <a:spcPct val="0"/>
              </a:spcBef>
              <a:spcAft>
                <a:spcPts val="600"/>
              </a:spcAft>
            </a:pPr>
            <a:r>
              <a:rPr lang="en-US" sz="1600" b="0" i="0" kern="1200" dirty="0">
                <a:solidFill>
                  <a:schemeClr val="tx1"/>
                </a:solidFill>
                <a:effectLst/>
                <a:latin typeface="+mj-lt"/>
                <a:ea typeface="+mj-ea"/>
                <a:cs typeface="+mj-cs"/>
              </a:rPr>
              <a:t> </a:t>
            </a:r>
            <a:r>
              <a:rPr lang="en-US" sz="1600" b="0" i="0" u="none" strike="noStrike" kern="1200" dirty="0">
                <a:solidFill>
                  <a:schemeClr val="tx1"/>
                </a:solidFill>
                <a:effectLst/>
                <a:latin typeface="+mj-lt"/>
                <a:ea typeface="+mj-ea"/>
                <a:cs typeface="+mj-cs"/>
                <a:hlinkClick r:id="rId2"/>
              </a:rPr>
              <a:t>communitygateway@esneft.nhs.uk</a:t>
            </a:r>
            <a:r>
              <a:rPr lang="en-US" sz="1600" b="0" i="0" kern="1200" dirty="0">
                <a:solidFill>
                  <a:schemeClr val="tx1"/>
                </a:solidFill>
                <a:effectLst/>
                <a:latin typeface="+mj-lt"/>
                <a:ea typeface="+mj-ea"/>
                <a:cs typeface="+mj-cs"/>
              </a:rPr>
              <a:t> </a:t>
            </a:r>
          </a:p>
          <a:p>
            <a:pPr defTabSz="914400">
              <a:lnSpc>
                <a:spcPct val="90000"/>
              </a:lnSpc>
              <a:spcBef>
                <a:spcPct val="0"/>
              </a:spcBef>
              <a:spcAft>
                <a:spcPts val="600"/>
              </a:spcAft>
            </a:pPr>
            <a:endParaRPr lang="en-US" sz="1600" b="0" i="0" kern="1200" dirty="0">
              <a:solidFill>
                <a:schemeClr val="tx1"/>
              </a:solidFill>
              <a:effectLst/>
              <a:latin typeface="+mj-lt"/>
              <a:ea typeface="+mj-ea"/>
              <a:cs typeface="+mj-cs"/>
            </a:endParaRPr>
          </a:p>
          <a:p>
            <a:pPr defTabSz="914400">
              <a:lnSpc>
                <a:spcPct val="90000"/>
              </a:lnSpc>
              <a:spcBef>
                <a:spcPct val="0"/>
              </a:spcBef>
              <a:spcAft>
                <a:spcPts val="600"/>
              </a:spcAft>
            </a:pPr>
            <a:r>
              <a:rPr lang="en-US" sz="1600" b="0" i="0" kern="1200" dirty="0">
                <a:solidFill>
                  <a:schemeClr val="tx1"/>
                </a:solidFill>
                <a:effectLst/>
                <a:latin typeface="+mj-lt"/>
                <a:ea typeface="+mj-ea"/>
                <a:cs typeface="+mj-cs"/>
              </a:rPr>
              <a:t>Phone on 0300 0032 144</a:t>
            </a:r>
            <a:endParaRPr lang="en-US" sz="1600" kern="1200" dirty="0">
              <a:solidFill>
                <a:schemeClr val="tx1"/>
              </a:solidFill>
              <a:latin typeface="+mj-lt"/>
              <a:ea typeface="+mj-ea"/>
              <a:cs typeface="+mj-cs"/>
            </a:endParaRPr>
          </a:p>
        </p:txBody>
      </p:sp>
      <p:sp>
        <p:nvSpPr>
          <p:cNvPr id="6" name="TextBox 5">
            <a:extLst>
              <a:ext uri="{FF2B5EF4-FFF2-40B4-BE49-F238E27FC236}">
                <a16:creationId xmlns:a16="http://schemas.microsoft.com/office/drawing/2014/main" id="{31CDF551-FEBA-43B4-AA5B-56F164C9C4CB}"/>
              </a:ext>
            </a:extLst>
          </p:cNvPr>
          <p:cNvSpPr txBox="1"/>
          <p:nvPr/>
        </p:nvSpPr>
        <p:spPr>
          <a:xfrm>
            <a:off x="1144923" y="3752850"/>
            <a:ext cx="5315189" cy="2188127"/>
          </a:xfrm>
          <a:prstGeom prst="rect">
            <a:avLst/>
          </a:prstGeom>
        </p:spPr>
        <p:txBody>
          <a:bodyPr vert="horz" lIns="91440" tIns="45720" rIns="91440" bIns="45720" rtlCol="0" anchor="t">
            <a:normAutofit fontScale="92500" lnSpcReduction="20000"/>
          </a:bodyPr>
          <a:lstStyle/>
          <a:p>
            <a:pPr indent="-228600" defTabSz="914400">
              <a:lnSpc>
                <a:spcPct val="90000"/>
              </a:lnSpc>
              <a:spcAft>
                <a:spcPts val="600"/>
              </a:spcAft>
              <a:buFont typeface="Arial" panose="020B0604020202020204" pitchFamily="34" charset="0"/>
              <a:buChar char="•"/>
            </a:pPr>
            <a:r>
              <a:rPr lang="en-US" sz="2000" b="1" dirty="0"/>
              <a:t>Please provide the following information</a:t>
            </a:r>
          </a:p>
          <a:p>
            <a:pPr indent="-228600" defTabSz="914400">
              <a:lnSpc>
                <a:spcPct val="90000"/>
              </a:lnSpc>
              <a:spcAft>
                <a:spcPts val="600"/>
              </a:spcAft>
              <a:buFont typeface="Arial" panose="020B0604020202020204" pitchFamily="34" charset="0"/>
              <a:buChar char="•"/>
            </a:pPr>
            <a:endParaRPr lang="en-US" sz="2000" b="1" dirty="0"/>
          </a:p>
          <a:p>
            <a:pPr marL="285750" indent="-228600" defTabSz="914400">
              <a:lnSpc>
                <a:spcPct val="90000"/>
              </a:lnSpc>
              <a:spcAft>
                <a:spcPts val="600"/>
              </a:spcAft>
              <a:buFont typeface="Arial" panose="020B0604020202020204" pitchFamily="34" charset="0"/>
              <a:buChar char="•"/>
            </a:pPr>
            <a:r>
              <a:rPr lang="en-US" sz="2000" dirty="0"/>
              <a:t>Patient details including address, DOB, NHS Number &amp; contact numbers</a:t>
            </a:r>
          </a:p>
          <a:p>
            <a:pPr marL="285750" indent="-228600" defTabSz="914400">
              <a:lnSpc>
                <a:spcPct val="90000"/>
              </a:lnSpc>
              <a:spcAft>
                <a:spcPts val="600"/>
              </a:spcAft>
              <a:buFont typeface="Arial" panose="020B0604020202020204" pitchFamily="34" charset="0"/>
              <a:buChar char="•"/>
            </a:pPr>
            <a:r>
              <a:rPr lang="en-US" sz="2000" dirty="0"/>
              <a:t>Relevant medical history</a:t>
            </a:r>
          </a:p>
          <a:p>
            <a:pPr marL="285750" indent="-228600" defTabSz="914400">
              <a:lnSpc>
                <a:spcPct val="90000"/>
              </a:lnSpc>
              <a:spcAft>
                <a:spcPts val="600"/>
              </a:spcAft>
              <a:buFont typeface="Arial" panose="020B0604020202020204" pitchFamily="34" charset="0"/>
              <a:buChar char="•"/>
            </a:pPr>
            <a:r>
              <a:rPr lang="en-US" sz="2000" dirty="0"/>
              <a:t>Current medication</a:t>
            </a:r>
          </a:p>
          <a:p>
            <a:pPr marL="285750" indent="-228600" defTabSz="914400">
              <a:lnSpc>
                <a:spcPct val="90000"/>
              </a:lnSpc>
              <a:spcAft>
                <a:spcPts val="600"/>
              </a:spcAft>
              <a:buFont typeface="Arial" panose="020B0604020202020204" pitchFamily="34" charset="0"/>
              <a:buChar char="•"/>
            </a:pPr>
            <a:r>
              <a:rPr lang="en-US" sz="2000" dirty="0"/>
              <a:t>Comprehensive overview of patient's condition &amp; what is required from the service</a:t>
            </a:r>
          </a:p>
        </p:txBody>
      </p:sp>
      <p:sp>
        <p:nvSpPr>
          <p:cNvPr id="32" name="Rectangle 31">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a:extLst>
              <a:ext uri="{FF2B5EF4-FFF2-40B4-BE49-F238E27FC236}">
                <a16:creationId xmlns:a16="http://schemas.microsoft.com/office/drawing/2014/main" id="{58487B77-2463-416B-A4F1-467D9A8419B7}"/>
              </a:ext>
            </a:extLst>
          </p:cNvPr>
          <p:cNvPicPr>
            <a:picLocks noChangeAspect="1"/>
          </p:cNvPicPr>
          <p:nvPr/>
        </p:nvPicPr>
        <p:blipFill rotWithShape="1">
          <a:blip r:embed="rId3"/>
          <a:srcRect r="2634"/>
          <a:stretch/>
        </p:blipFill>
        <p:spPr>
          <a:xfrm>
            <a:off x="1112543" y="235988"/>
            <a:ext cx="4170530" cy="1647826"/>
          </a:xfrm>
          <a:prstGeom prst="rect">
            <a:avLst/>
          </a:prstGeom>
        </p:spPr>
      </p:pic>
      <p:pic>
        <p:nvPicPr>
          <p:cNvPr id="3" name="Picture 2">
            <a:extLst>
              <a:ext uri="{FF2B5EF4-FFF2-40B4-BE49-F238E27FC236}">
                <a16:creationId xmlns:a16="http://schemas.microsoft.com/office/drawing/2014/main" id="{FDF34420-2046-4D37-B994-B3C2ED1A1BB0}"/>
              </a:ext>
            </a:extLst>
          </p:cNvPr>
          <p:cNvPicPr>
            <a:picLocks noChangeAspect="1"/>
          </p:cNvPicPr>
          <p:nvPr/>
        </p:nvPicPr>
        <p:blipFill>
          <a:blip r:embed="rId4"/>
          <a:stretch>
            <a:fillRect/>
          </a:stretch>
        </p:blipFill>
        <p:spPr>
          <a:xfrm>
            <a:off x="10386755" y="85574"/>
            <a:ext cx="1731414" cy="1219306"/>
          </a:xfrm>
          <a:prstGeom prst="rect">
            <a:avLst/>
          </a:prstGeom>
        </p:spPr>
      </p:pic>
    </p:spTree>
    <p:extLst>
      <p:ext uri="{BB962C8B-B14F-4D97-AF65-F5344CB8AC3E}">
        <p14:creationId xmlns:p14="http://schemas.microsoft.com/office/powerpoint/2010/main" val="747079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703DEE7-AD4B-D3DB-5B3F-6AF4F50C22ED}"/>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043DA4ED-574D-E167-CA61-9BA8890664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Rectangle 37">
            <a:extLst>
              <a:ext uri="{FF2B5EF4-FFF2-40B4-BE49-F238E27FC236}">
                <a16:creationId xmlns:a16="http://schemas.microsoft.com/office/drawing/2014/main" id="{1D1C3034-9F56-D1FC-7B21-F83DC022E1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Rectangle 39">
            <a:extLst>
              <a:ext uri="{FF2B5EF4-FFF2-40B4-BE49-F238E27FC236}">
                <a16:creationId xmlns:a16="http://schemas.microsoft.com/office/drawing/2014/main" id="{E84052A5-ED35-E8F7-5D53-57DB3176C9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Rectangle 41">
            <a:extLst>
              <a:ext uri="{FF2B5EF4-FFF2-40B4-BE49-F238E27FC236}">
                <a16:creationId xmlns:a16="http://schemas.microsoft.com/office/drawing/2014/main" id="{6B5864BE-709C-EC11-EC47-20B96D3072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 name="Rectangle 43">
            <a:extLst>
              <a:ext uri="{FF2B5EF4-FFF2-40B4-BE49-F238E27FC236}">
                <a16:creationId xmlns:a16="http://schemas.microsoft.com/office/drawing/2014/main" id="{C1712E1C-DCD6-25C4-F37C-0894CCDD37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Oval 45">
            <a:extLst>
              <a:ext uri="{FF2B5EF4-FFF2-40B4-BE49-F238E27FC236}">
                <a16:creationId xmlns:a16="http://schemas.microsoft.com/office/drawing/2014/main" id="{26A642CF-DD32-F670-7E6D-0F29D3C4F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9457B75-7A14-FD48-4E6D-80EB77A11B30}"/>
              </a:ext>
            </a:extLst>
          </p:cNvPr>
          <p:cNvSpPr>
            <a:spLocks noGrp="1"/>
          </p:cNvSpPr>
          <p:nvPr>
            <p:ph type="title"/>
          </p:nvPr>
        </p:nvSpPr>
        <p:spPr>
          <a:xfrm>
            <a:off x="826396" y="586855"/>
            <a:ext cx="4230100" cy="3387497"/>
          </a:xfrm>
        </p:spPr>
        <p:txBody>
          <a:bodyPr anchor="b">
            <a:normAutofit/>
          </a:bodyPr>
          <a:lstStyle/>
          <a:p>
            <a:pPr algn="r"/>
            <a:r>
              <a:rPr lang="en-GB" sz="4000" dirty="0">
                <a:solidFill>
                  <a:srgbClr val="FFFFFF"/>
                </a:solidFill>
              </a:rPr>
              <a:t>Questions</a:t>
            </a:r>
          </a:p>
        </p:txBody>
      </p:sp>
      <p:sp>
        <p:nvSpPr>
          <p:cNvPr id="6" name="Content Placeholder 5">
            <a:extLst>
              <a:ext uri="{FF2B5EF4-FFF2-40B4-BE49-F238E27FC236}">
                <a16:creationId xmlns:a16="http://schemas.microsoft.com/office/drawing/2014/main" id="{7C0E0A23-DF3E-0EA8-0EAC-C87579D529ED}"/>
              </a:ext>
            </a:extLst>
          </p:cNvPr>
          <p:cNvSpPr>
            <a:spLocks noGrp="1"/>
          </p:cNvSpPr>
          <p:nvPr>
            <p:ph idx="1"/>
          </p:nvPr>
        </p:nvSpPr>
        <p:spPr>
          <a:xfrm>
            <a:off x="6503158" y="-2072640"/>
            <a:ext cx="4862447" cy="8268167"/>
          </a:xfrm>
        </p:spPr>
        <p:txBody>
          <a:bodyPr anchor="ctr">
            <a:normAutofit/>
          </a:bodyPr>
          <a:lstStyle/>
          <a:p>
            <a:endParaRPr lang="en-GB" sz="2000" kern="100" dirty="0">
              <a:latin typeface="Aptos" panose="020B0004020202020204" pitchFamily="34" charset="0"/>
              <a:ea typeface="Aptos" panose="020B0004020202020204" pitchFamily="34" charset="0"/>
              <a:cs typeface="Times New Roman" panose="02020603050405020304" pitchFamily="18" charset="0"/>
            </a:endParaRPr>
          </a:p>
          <a:p>
            <a:endParaRPr lang="en-GB" sz="2000" dirty="0"/>
          </a:p>
        </p:txBody>
      </p:sp>
      <p:pic>
        <p:nvPicPr>
          <p:cNvPr id="3" name="Picture 2" descr="A close-up of a logo&#10;&#10;Description automatically generated with medium confidence">
            <a:extLst>
              <a:ext uri="{FF2B5EF4-FFF2-40B4-BE49-F238E27FC236}">
                <a16:creationId xmlns:a16="http://schemas.microsoft.com/office/drawing/2014/main" id="{9CBCC2AD-1D38-EAAA-2FEB-85FA57E3E49C}"/>
              </a:ext>
            </a:extLst>
          </p:cNvPr>
          <p:cNvPicPr>
            <a:picLocks noChangeAspect="1"/>
          </p:cNvPicPr>
          <p:nvPr/>
        </p:nvPicPr>
        <p:blipFill>
          <a:blip r:embed="rId2"/>
          <a:stretch>
            <a:fillRect/>
          </a:stretch>
        </p:blipFill>
        <p:spPr>
          <a:xfrm>
            <a:off x="7238999" y="2409824"/>
            <a:ext cx="3781425" cy="2828925"/>
          </a:xfrm>
          <a:prstGeom prst="rect">
            <a:avLst/>
          </a:prstGeom>
        </p:spPr>
      </p:pic>
    </p:spTree>
    <p:extLst>
      <p:ext uri="{BB962C8B-B14F-4D97-AF65-F5344CB8AC3E}">
        <p14:creationId xmlns:p14="http://schemas.microsoft.com/office/powerpoint/2010/main" val="1018363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E58B4C7-B8DA-688D-67D6-8BCD93528D00}"/>
              </a:ext>
            </a:extLst>
          </p:cNvPr>
          <p:cNvSpPr>
            <a:spLocks noGrp="1"/>
          </p:cNvSpPr>
          <p:nvPr>
            <p:ph type="title"/>
          </p:nvPr>
        </p:nvSpPr>
        <p:spPr>
          <a:xfrm>
            <a:off x="826396" y="586855"/>
            <a:ext cx="4230100" cy="3387497"/>
          </a:xfrm>
        </p:spPr>
        <p:txBody>
          <a:bodyPr anchor="b">
            <a:normAutofit/>
          </a:bodyPr>
          <a:lstStyle/>
          <a:p>
            <a:pPr algn="r"/>
            <a:r>
              <a:rPr lang="en-GB" sz="4000" dirty="0">
                <a:solidFill>
                  <a:srgbClr val="FFFFFF"/>
                </a:solidFill>
              </a:rPr>
              <a:t>Introduction to servcie </a:t>
            </a:r>
          </a:p>
        </p:txBody>
      </p:sp>
      <p:sp>
        <p:nvSpPr>
          <p:cNvPr id="3" name="Content Placeholder 2">
            <a:extLst>
              <a:ext uri="{FF2B5EF4-FFF2-40B4-BE49-F238E27FC236}">
                <a16:creationId xmlns:a16="http://schemas.microsoft.com/office/drawing/2014/main" id="{7261C4EE-37F6-E763-3552-38D58F79E5AC}"/>
              </a:ext>
            </a:extLst>
          </p:cNvPr>
          <p:cNvSpPr>
            <a:spLocks noGrp="1"/>
          </p:cNvSpPr>
          <p:nvPr>
            <p:ph idx="1"/>
          </p:nvPr>
        </p:nvSpPr>
        <p:spPr>
          <a:xfrm>
            <a:off x="6503158" y="1257194"/>
            <a:ext cx="4862447" cy="4938333"/>
          </a:xfrm>
        </p:spPr>
        <p:txBody>
          <a:bodyPr anchor="ctr">
            <a:normAutofit fontScale="70000" lnSpcReduction="20000"/>
          </a:bodyPr>
          <a:lstStyle/>
          <a:p>
            <a:pPr marL="0" indent="0">
              <a:buNone/>
            </a:pPr>
            <a:endParaRPr lang="en-GB" sz="3400" dirty="0"/>
          </a:p>
          <a:p>
            <a:r>
              <a:rPr lang="en-US" sz="3400" dirty="0"/>
              <a:t>Urgent Community Response </a:t>
            </a:r>
          </a:p>
          <a:p>
            <a:pPr marL="0" indent="0">
              <a:buNone/>
            </a:pPr>
            <a:endParaRPr lang="en-GB" sz="3400" dirty="0"/>
          </a:p>
          <a:p>
            <a:r>
              <a:rPr lang="en-US" sz="2600" dirty="0"/>
              <a:t>The aim is to deliver a 2-hour rapid response service 24 hours a day, 7 days a week, 365 days a year, delivering treatment to patients in their own home rather than conveying and admitting to hospital. A </a:t>
            </a:r>
            <a:r>
              <a:rPr lang="en-US" sz="2600" dirty="0" err="1"/>
              <a:t>centralised</a:t>
            </a:r>
            <a:r>
              <a:rPr lang="en-US" sz="2600" dirty="0"/>
              <a:t> team of Clinicians will provide the rapid 2-hour response to treat any immediate health concerns and deliver a holistic review of the patient that considers social care and </a:t>
            </a:r>
            <a:r>
              <a:rPr lang="en-US" sz="2600" dirty="0" err="1"/>
              <a:t>localised</a:t>
            </a:r>
            <a:r>
              <a:rPr lang="en-US" sz="2600" dirty="0"/>
              <a:t> community sector offers. </a:t>
            </a:r>
            <a:r>
              <a:rPr lang="en-US" sz="2600" dirty="0" err="1"/>
              <a:t>Utilising</a:t>
            </a:r>
            <a:r>
              <a:rPr lang="en-US" sz="2600" dirty="0"/>
              <a:t> current admission avoidance services to coordinate a rapid response that provides the appropriate treatment and referral into appropriate </a:t>
            </a:r>
            <a:r>
              <a:rPr lang="en-US" sz="2600" dirty="0" err="1"/>
              <a:t>reablement</a:t>
            </a:r>
            <a:r>
              <a:rPr lang="en-US" sz="2600" dirty="0"/>
              <a:t> care within two days of referral. </a:t>
            </a:r>
            <a:endParaRPr lang="en-GB" sz="2600" dirty="0"/>
          </a:p>
          <a:p>
            <a:pPr marL="0" indent="0">
              <a:buNone/>
            </a:pPr>
            <a:r>
              <a:rPr lang="en-US" sz="3400" dirty="0"/>
              <a:t> </a:t>
            </a:r>
            <a:endParaRPr lang="en-GB" sz="3400" dirty="0"/>
          </a:p>
          <a:p>
            <a:pPr marL="0" indent="0">
              <a:buNone/>
            </a:pPr>
            <a:endParaRPr lang="en-GB" sz="3400" dirty="0">
              <a:ea typeface="Calibri" panose="020F0502020204030204" pitchFamily="34" charset="0"/>
            </a:endParaRPr>
          </a:p>
          <a:p>
            <a:pPr marL="0" indent="0">
              <a:buNone/>
            </a:pPr>
            <a:endParaRPr lang="en-GB" sz="2000" dirty="0"/>
          </a:p>
          <a:p>
            <a:pPr marL="0" indent="0">
              <a:buNone/>
            </a:pPr>
            <a:endParaRPr lang="en-GB" sz="2000" dirty="0"/>
          </a:p>
        </p:txBody>
      </p:sp>
      <p:pic>
        <p:nvPicPr>
          <p:cNvPr id="4" name="Picture 3" descr="A close-up of a logo&#10;&#10;Description automatically generated with medium confidence">
            <a:extLst>
              <a:ext uri="{FF2B5EF4-FFF2-40B4-BE49-F238E27FC236}">
                <a16:creationId xmlns:a16="http://schemas.microsoft.com/office/drawing/2014/main" id="{F3575B7E-22D4-7811-820F-C686FAD9545A}"/>
              </a:ext>
            </a:extLst>
          </p:cNvPr>
          <p:cNvPicPr>
            <a:picLocks noChangeAspect="1"/>
          </p:cNvPicPr>
          <p:nvPr/>
        </p:nvPicPr>
        <p:blipFill>
          <a:blip r:embed="rId2"/>
          <a:stretch>
            <a:fillRect/>
          </a:stretch>
        </p:blipFill>
        <p:spPr>
          <a:xfrm>
            <a:off x="10460586" y="18944"/>
            <a:ext cx="1731414" cy="1219306"/>
          </a:xfrm>
          <a:prstGeom prst="rect">
            <a:avLst/>
          </a:prstGeom>
        </p:spPr>
      </p:pic>
    </p:spTree>
    <p:extLst>
      <p:ext uri="{BB962C8B-B14F-4D97-AF65-F5344CB8AC3E}">
        <p14:creationId xmlns:p14="http://schemas.microsoft.com/office/powerpoint/2010/main" val="4234074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76D067-244D-04A7-FCDD-9FEA7AC60035}"/>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A393833F-111F-C770-363E-2809D85086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553389B-6F6A-95E6-3FF1-2CD96EC5A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56D0D19-7453-583C-62C7-27C53507D3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E5669704-D2A6-33B3-F442-6D01164714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324DBAAB-2B2C-0167-A0DF-5D041C681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8478E8AD-44A2-33D6-2005-41D0960A96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86D3F0E-4D87-A50B-5B0F-AB157E05E8DC}"/>
              </a:ext>
            </a:extLst>
          </p:cNvPr>
          <p:cNvSpPr>
            <a:spLocks noGrp="1"/>
          </p:cNvSpPr>
          <p:nvPr>
            <p:ph type="title"/>
          </p:nvPr>
        </p:nvSpPr>
        <p:spPr>
          <a:xfrm>
            <a:off x="826396" y="586855"/>
            <a:ext cx="4230100" cy="3387497"/>
          </a:xfrm>
        </p:spPr>
        <p:txBody>
          <a:bodyPr anchor="b">
            <a:normAutofit/>
          </a:bodyPr>
          <a:lstStyle/>
          <a:p>
            <a:pPr algn="r"/>
            <a:r>
              <a:rPr lang="en-GB" sz="4000" dirty="0">
                <a:solidFill>
                  <a:srgbClr val="FFFFFF"/>
                </a:solidFill>
              </a:rPr>
              <a:t>Introduction to servcie </a:t>
            </a:r>
          </a:p>
        </p:txBody>
      </p:sp>
      <p:sp>
        <p:nvSpPr>
          <p:cNvPr id="3" name="Content Placeholder 2">
            <a:extLst>
              <a:ext uri="{FF2B5EF4-FFF2-40B4-BE49-F238E27FC236}">
                <a16:creationId xmlns:a16="http://schemas.microsoft.com/office/drawing/2014/main" id="{9859ED9B-3A52-F7EB-A1B7-365D1D723EBE}"/>
              </a:ext>
            </a:extLst>
          </p:cNvPr>
          <p:cNvSpPr>
            <a:spLocks noGrp="1"/>
          </p:cNvSpPr>
          <p:nvPr>
            <p:ph idx="1"/>
          </p:nvPr>
        </p:nvSpPr>
        <p:spPr>
          <a:xfrm>
            <a:off x="6503158" y="85726"/>
            <a:ext cx="4862447" cy="6109802"/>
          </a:xfrm>
        </p:spPr>
        <p:txBody>
          <a:bodyPr anchor="ctr">
            <a:normAutofit fontScale="92500"/>
          </a:bodyPr>
          <a:lstStyle/>
          <a:p>
            <a:pPr marL="0" indent="0">
              <a:buNone/>
            </a:pPr>
            <a:endParaRPr lang="en-US" sz="1600" dirty="0"/>
          </a:p>
          <a:p>
            <a:pPr marL="0" indent="0">
              <a:buNone/>
            </a:pPr>
            <a:endParaRPr lang="en-US" sz="1600" dirty="0"/>
          </a:p>
          <a:p>
            <a:pPr marL="0" indent="0">
              <a:buNone/>
            </a:pPr>
            <a:endParaRPr lang="en-US" sz="1800" dirty="0"/>
          </a:p>
          <a:p>
            <a:r>
              <a:rPr lang="en-US" sz="1800" dirty="0"/>
              <a:t>The service is designed to successfully deliver a 24/7 rapid response crisis service, whilst providing a 2-hour response time via a single point of contact. To deliver the 24/7 service, the core team will be supported by existing Admission Avoidance resource such as Community Nursing, End of Life and Community Mental health services. The service will essentially run in an Alliance model and will accept inward referrals by any Health or Social Care professional, but mainly expect referrals to be received from GP’s, IRAS and EEAST initially. The Initial assessment will be completed within two hours with immediate health and care interventions provided to avoid potential hospital admission. High priority referrals will be sent to a potential range of Alliance providers to undertake the necessary interventions.  </a:t>
            </a:r>
            <a:endParaRPr lang="en-GB" sz="1800" dirty="0"/>
          </a:p>
          <a:p>
            <a:r>
              <a:rPr lang="en-GB" sz="1800" dirty="0">
                <a:ea typeface="Calibri" panose="020F0502020204030204" pitchFamily="34" charset="0"/>
              </a:rPr>
              <a:t>This Standard identifies nine areas that fall within the </a:t>
            </a:r>
            <a:r>
              <a:rPr lang="en-GB" sz="1800" dirty="0">
                <a:ea typeface="Times New Roman" panose="02020603050405020304" pitchFamily="18" charset="0"/>
              </a:rPr>
              <a:t>0-year plan, led to the introduction </a:t>
            </a:r>
            <a:r>
              <a:rPr lang="en-GB" sz="1800" dirty="0">
                <a:ea typeface="Calibri" panose="020F0502020204030204" pitchFamily="34" charset="0"/>
              </a:rPr>
              <a:t>the two-hour response criteria. NHS England 2021</a:t>
            </a:r>
          </a:p>
          <a:p>
            <a:pPr marL="0" indent="0">
              <a:buNone/>
            </a:pPr>
            <a:endParaRPr lang="en-GB" sz="2000" dirty="0">
              <a:ea typeface="Calibri" panose="020F0502020204030204" pitchFamily="34" charset="0"/>
            </a:endParaRPr>
          </a:p>
          <a:p>
            <a:pPr marL="0" indent="0">
              <a:buNone/>
            </a:pPr>
            <a:endParaRPr lang="en-GB" sz="2000" dirty="0"/>
          </a:p>
          <a:p>
            <a:pPr marL="0" indent="0">
              <a:buNone/>
            </a:pPr>
            <a:endParaRPr lang="en-GB" sz="2000" dirty="0"/>
          </a:p>
        </p:txBody>
      </p:sp>
      <p:pic>
        <p:nvPicPr>
          <p:cNvPr id="4" name="Picture 3" descr="A close-up of a logo&#10;&#10;Description automatically generated with medium confidence">
            <a:extLst>
              <a:ext uri="{FF2B5EF4-FFF2-40B4-BE49-F238E27FC236}">
                <a16:creationId xmlns:a16="http://schemas.microsoft.com/office/drawing/2014/main" id="{2691D839-7429-B4C2-DA27-BCDDD9AB2E40}"/>
              </a:ext>
            </a:extLst>
          </p:cNvPr>
          <p:cNvPicPr>
            <a:picLocks noChangeAspect="1"/>
          </p:cNvPicPr>
          <p:nvPr/>
        </p:nvPicPr>
        <p:blipFill>
          <a:blip r:embed="rId2"/>
          <a:stretch>
            <a:fillRect/>
          </a:stretch>
        </p:blipFill>
        <p:spPr>
          <a:xfrm>
            <a:off x="10460586" y="18944"/>
            <a:ext cx="1731414" cy="1219306"/>
          </a:xfrm>
          <a:prstGeom prst="rect">
            <a:avLst/>
          </a:prstGeom>
        </p:spPr>
      </p:pic>
    </p:spTree>
    <p:extLst>
      <p:ext uri="{BB962C8B-B14F-4D97-AF65-F5344CB8AC3E}">
        <p14:creationId xmlns:p14="http://schemas.microsoft.com/office/powerpoint/2010/main" val="3542062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32" name="Rectangle 3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0BF53D-84CF-A448-3724-805169F9402B}"/>
              </a:ext>
            </a:extLst>
          </p:cNvPr>
          <p:cNvSpPr>
            <a:spLocks noGrp="1"/>
          </p:cNvSpPr>
          <p:nvPr>
            <p:ph type="title"/>
          </p:nvPr>
        </p:nvSpPr>
        <p:spPr>
          <a:xfrm>
            <a:off x="992206" y="1608667"/>
            <a:ext cx="2823275" cy="4501127"/>
          </a:xfrm>
        </p:spPr>
        <p:txBody>
          <a:bodyPr anchor="t">
            <a:normAutofit/>
          </a:bodyPr>
          <a:lstStyle/>
          <a:p>
            <a:pPr algn="r"/>
            <a:r>
              <a:rPr lang="en-GB" sz="3200">
                <a:solidFill>
                  <a:srgbClr val="FFFFFF"/>
                </a:solidFill>
              </a:rPr>
              <a:t>The Nine domains:</a:t>
            </a:r>
          </a:p>
        </p:txBody>
      </p:sp>
      <p:sp>
        <p:nvSpPr>
          <p:cNvPr id="25" name="Content Placeholder 2">
            <a:extLst>
              <a:ext uri="{FF2B5EF4-FFF2-40B4-BE49-F238E27FC236}">
                <a16:creationId xmlns:a16="http://schemas.microsoft.com/office/drawing/2014/main" id="{BB5747E3-AE53-4AC5-5E70-EA0E1012A107}"/>
              </a:ext>
            </a:extLst>
          </p:cNvPr>
          <p:cNvSpPr>
            <a:spLocks noGrp="1"/>
          </p:cNvSpPr>
          <p:nvPr>
            <p:ph sz="half" idx="1"/>
          </p:nvPr>
        </p:nvSpPr>
        <p:spPr>
          <a:xfrm>
            <a:off x="4547698" y="1608667"/>
            <a:ext cx="3421958" cy="4501127"/>
          </a:xfrm>
        </p:spPr>
        <p:txBody>
          <a:bodyPr>
            <a:normAutofit/>
          </a:bodyPr>
          <a:lstStyle/>
          <a:p>
            <a:pPr lvl="0"/>
            <a:r>
              <a:rPr lang="en-GB" sz="1300" b="1" dirty="0"/>
              <a:t>FALLS - </a:t>
            </a:r>
            <a:r>
              <a:rPr lang="en-GB" sz="1300" dirty="0"/>
              <a:t>A fall with no apparent serious injury but requiring assessment to prevent further risks to patient.</a:t>
            </a:r>
          </a:p>
          <a:p>
            <a:r>
              <a:rPr lang="en-GB" sz="1300" b="1" dirty="0"/>
              <a:t>Frailty-Related Decompensation </a:t>
            </a:r>
            <a:r>
              <a:rPr lang="en-GB" sz="1300" dirty="0"/>
              <a:t>- A sudden deterioration in a frailty-related condition resulting in reduced strength, independence, or activity.</a:t>
            </a:r>
          </a:p>
          <a:p>
            <a:r>
              <a:rPr lang="en-GB" sz="1300" b="1" dirty="0"/>
              <a:t>Reduced Function/Mobility </a:t>
            </a:r>
            <a:r>
              <a:rPr lang="en-GB" sz="1300" dirty="0"/>
              <a:t>-A rapid decline in mobility or function creating an acute need for intervention to avoid admission. Provision of equipment ? Care urgently to assist patients to remain at home</a:t>
            </a:r>
          </a:p>
          <a:p>
            <a:r>
              <a:rPr lang="en-GB" sz="1300" b="1" dirty="0"/>
              <a:t>Palliative/End-of-Life Crisis </a:t>
            </a:r>
            <a:r>
              <a:rPr lang="en-GB" sz="1300" dirty="0"/>
              <a:t>-When a palliative care crisis occurs, and core services are unavailable, UCRS provides symptom control and support to honour the person’s end-of-life preferences.</a:t>
            </a:r>
          </a:p>
          <a:p>
            <a:r>
              <a:rPr lang="en-GB" sz="1300" b="1" dirty="0"/>
              <a:t>Urgent Equipment Provision </a:t>
            </a:r>
            <a:r>
              <a:rPr lang="en-GB" sz="1300" dirty="0"/>
              <a:t>- Immediate provision of equipment to ensure safety and optimise function, preventing admission.</a:t>
            </a:r>
          </a:p>
          <a:p>
            <a:endParaRPr lang="en-GB" sz="1300" dirty="0"/>
          </a:p>
          <a:p>
            <a:endParaRPr lang="en-GB" sz="1300" dirty="0"/>
          </a:p>
          <a:p>
            <a:pPr lvl="0"/>
            <a:endParaRPr lang="en-GB" sz="1300" dirty="0"/>
          </a:p>
          <a:p>
            <a:pPr lvl="0"/>
            <a:endParaRPr lang="en-GB" sz="1300" dirty="0"/>
          </a:p>
          <a:p>
            <a:endParaRPr lang="en-GB" sz="1300" dirty="0"/>
          </a:p>
        </p:txBody>
      </p:sp>
      <p:sp>
        <p:nvSpPr>
          <p:cNvPr id="4" name="Content Placeholder 3">
            <a:extLst>
              <a:ext uri="{FF2B5EF4-FFF2-40B4-BE49-F238E27FC236}">
                <a16:creationId xmlns:a16="http://schemas.microsoft.com/office/drawing/2014/main" id="{B165E3E4-84AE-3FB4-6FC2-62B487DAEC54}"/>
              </a:ext>
            </a:extLst>
          </p:cNvPr>
          <p:cNvSpPr>
            <a:spLocks noGrp="1"/>
          </p:cNvSpPr>
          <p:nvPr>
            <p:ph sz="half" idx="2"/>
          </p:nvPr>
        </p:nvSpPr>
        <p:spPr>
          <a:xfrm>
            <a:off x="8289696" y="1608667"/>
            <a:ext cx="3421957" cy="4501127"/>
          </a:xfrm>
        </p:spPr>
        <p:txBody>
          <a:bodyPr>
            <a:normAutofit/>
          </a:bodyPr>
          <a:lstStyle/>
          <a:p>
            <a:r>
              <a:rPr lang="en-GB" sz="1400" b="1" dirty="0"/>
              <a:t>Confusion/Delirium </a:t>
            </a:r>
            <a:r>
              <a:rPr lang="en-GB" sz="1400" dirty="0"/>
              <a:t>- Sudden or increased confusion, including delirium or worsening dementia (excluding sepsis), requiring assessment and support to safely manage at home.</a:t>
            </a:r>
          </a:p>
          <a:p>
            <a:r>
              <a:rPr lang="en-GB" sz="1400" b="1" dirty="0"/>
              <a:t>Urgent Catheter Care </a:t>
            </a:r>
            <a:r>
              <a:rPr lang="en-GB" sz="1400" dirty="0"/>
              <a:t>-Management of blocked or painful catheters that place the patient at high risk of admission.</a:t>
            </a:r>
          </a:p>
          <a:p>
            <a:r>
              <a:rPr lang="en-GB" sz="1400" b="1" dirty="0"/>
              <a:t>Urgent Diabetes Support </a:t>
            </a:r>
            <a:r>
              <a:rPr lang="en-GB" sz="1400" dirty="0"/>
              <a:t>-Urgent needs such as hypoglycaemic events (now resolved) or unstable blood glucose control placing the individual at risk of deterioration or admission. 1</a:t>
            </a:r>
            <a:r>
              <a:rPr lang="en-GB" sz="1400" baseline="30000" dirty="0"/>
              <a:t>st</a:t>
            </a:r>
            <a:r>
              <a:rPr lang="en-GB" sz="1400" dirty="0"/>
              <a:t> insulins following hospital discharge.</a:t>
            </a:r>
          </a:p>
          <a:p>
            <a:r>
              <a:rPr lang="en-GB" sz="1400" b="1" dirty="0"/>
              <a:t>Breakdown of Unpaid Carer Support </a:t>
            </a:r>
            <a:r>
              <a:rPr lang="en-GB" sz="1400" dirty="0"/>
              <a:t>- Where an informal/unpaid carer can no longer meet a person’s healthcare needs, triggering an urgent response to maintain the individual's safety and wellbeing.</a:t>
            </a:r>
          </a:p>
          <a:p>
            <a:endParaRPr lang="en-GB" sz="1400" dirty="0"/>
          </a:p>
          <a:p>
            <a:endParaRPr lang="en-GB" sz="1400" dirty="0"/>
          </a:p>
        </p:txBody>
      </p:sp>
      <p:pic>
        <p:nvPicPr>
          <p:cNvPr id="5" name="Picture 4" descr="A close-up of a logo&#10;&#10;Description automatically generated with medium confidence">
            <a:extLst>
              <a:ext uri="{FF2B5EF4-FFF2-40B4-BE49-F238E27FC236}">
                <a16:creationId xmlns:a16="http://schemas.microsoft.com/office/drawing/2014/main" id="{B27ECA23-8F80-BBE1-ACC5-B3F74C87D3C9}"/>
              </a:ext>
            </a:extLst>
          </p:cNvPr>
          <p:cNvPicPr>
            <a:picLocks noChangeAspect="1"/>
          </p:cNvPicPr>
          <p:nvPr/>
        </p:nvPicPr>
        <p:blipFill>
          <a:blip r:embed="rId2"/>
          <a:stretch>
            <a:fillRect/>
          </a:stretch>
        </p:blipFill>
        <p:spPr>
          <a:xfrm>
            <a:off x="10108161" y="138553"/>
            <a:ext cx="1731414" cy="1219306"/>
          </a:xfrm>
          <a:prstGeom prst="rect">
            <a:avLst/>
          </a:prstGeom>
        </p:spPr>
      </p:pic>
    </p:spTree>
    <p:extLst>
      <p:ext uri="{BB962C8B-B14F-4D97-AF65-F5344CB8AC3E}">
        <p14:creationId xmlns:p14="http://schemas.microsoft.com/office/powerpoint/2010/main" val="392427549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353A9D-5081-6AE4-A212-6C557B29E258}"/>
              </a:ext>
            </a:extLst>
          </p:cNvPr>
          <p:cNvSpPr>
            <a:spLocks noGrp="1"/>
          </p:cNvSpPr>
          <p:nvPr>
            <p:ph type="title"/>
          </p:nvPr>
        </p:nvSpPr>
        <p:spPr>
          <a:xfrm>
            <a:off x="466722" y="586855"/>
            <a:ext cx="3201366" cy="3387497"/>
          </a:xfrm>
        </p:spPr>
        <p:txBody>
          <a:bodyPr anchor="b">
            <a:normAutofit/>
          </a:bodyPr>
          <a:lstStyle/>
          <a:p>
            <a:pPr algn="r"/>
            <a:r>
              <a:rPr lang="en-GB" sz="4000" dirty="0">
                <a:solidFill>
                  <a:schemeClr val="bg1"/>
                </a:solidFill>
              </a:rPr>
              <a:t>UCRS </a:t>
            </a:r>
            <a:r>
              <a:rPr lang="en-GB" sz="4000" b="1" dirty="0">
                <a:solidFill>
                  <a:schemeClr val="bg1"/>
                </a:solidFill>
              </a:rPr>
              <a:t> </a:t>
            </a:r>
            <a:br>
              <a:rPr lang="en-GB" sz="4000" b="1" dirty="0">
                <a:solidFill>
                  <a:schemeClr val="bg1"/>
                </a:solidFill>
              </a:rPr>
            </a:br>
            <a:r>
              <a:rPr lang="en-GB" sz="4000" b="1" dirty="0">
                <a:solidFill>
                  <a:schemeClr val="bg1"/>
                </a:solidFill>
              </a:rPr>
              <a:t>Falls Audit</a:t>
            </a:r>
            <a:endParaRPr lang="en-GB" sz="4000" dirty="0">
              <a:solidFill>
                <a:schemeClr val="bg1"/>
              </a:solidFill>
            </a:endParaRPr>
          </a:p>
        </p:txBody>
      </p:sp>
      <p:sp>
        <p:nvSpPr>
          <p:cNvPr id="3" name="Content Placeholder 2">
            <a:extLst>
              <a:ext uri="{FF2B5EF4-FFF2-40B4-BE49-F238E27FC236}">
                <a16:creationId xmlns:a16="http://schemas.microsoft.com/office/drawing/2014/main" id="{5180F196-1955-0929-8695-70339C575F4C}"/>
              </a:ext>
            </a:extLst>
          </p:cNvPr>
          <p:cNvSpPr>
            <a:spLocks noGrp="1"/>
          </p:cNvSpPr>
          <p:nvPr>
            <p:ph idx="1"/>
          </p:nvPr>
        </p:nvSpPr>
        <p:spPr>
          <a:xfrm>
            <a:off x="4835711" y="-590550"/>
            <a:ext cx="6555347" cy="6538428"/>
          </a:xfrm>
        </p:spPr>
        <p:txBody>
          <a:bodyPr anchor="ctr">
            <a:normAutofit/>
          </a:bodyPr>
          <a:lstStyle/>
          <a:p>
            <a:r>
              <a:rPr lang="en-GB" sz="1800" dirty="0"/>
              <a:t>This audit focused exclusively on fallers referred by EEAST through the UCCH (Cleric) pathway following a fall, where the individual remained on the floor.</a:t>
            </a:r>
          </a:p>
          <a:p>
            <a:pPr>
              <a:lnSpc>
                <a:spcPct val="107000"/>
              </a:lnSpc>
              <a:spcAft>
                <a:spcPts val="800"/>
              </a:spcAft>
            </a:pPr>
            <a:r>
              <a:rPr lang="en-GB" sz="1800" kern="100" dirty="0">
                <a:latin typeface="Arial" panose="020B0604020202020204" pitchFamily="34" charset="0"/>
                <a:ea typeface="Aptos" panose="020B0004020202020204" pitchFamily="34" charset="0"/>
                <a:cs typeface="Times New Roman" panose="02020603050405020304" pitchFamily="18" charset="0"/>
              </a:rPr>
              <a:t>Total Falls Recorded:</a:t>
            </a:r>
            <a:r>
              <a:rPr lang="en-GB" sz="1800" dirty="0"/>
              <a:t>503 incidents (6-month period) </a:t>
            </a:r>
          </a:p>
          <a:p>
            <a:r>
              <a:rPr lang="en-GB" sz="1800" dirty="0"/>
              <a:t>Falls by Location</a:t>
            </a:r>
          </a:p>
          <a:p>
            <a:pPr lvl="0"/>
            <a:r>
              <a:rPr lang="en-GB" sz="1800" dirty="0"/>
              <a:t>Community (Non-Care Home): 395 falls</a:t>
            </a:r>
          </a:p>
          <a:p>
            <a:pPr lvl="0"/>
            <a:r>
              <a:rPr lang="en-GB" sz="1800" dirty="0"/>
              <a:t>Care Home: 100 falls</a:t>
            </a:r>
          </a:p>
          <a:p>
            <a:pPr lvl="0"/>
            <a:r>
              <a:rPr lang="en-GB" sz="1800" dirty="0"/>
              <a:t>Outdoors/Inappropriate referrals: 8 entries</a:t>
            </a:r>
          </a:p>
          <a:p>
            <a:pPr lvl="0"/>
            <a:r>
              <a:rPr lang="en-GB" sz="1800" dirty="0"/>
              <a:t>Care home fallers represent ~20% of fallers</a:t>
            </a:r>
          </a:p>
          <a:p>
            <a:pPr lvl="0"/>
            <a:r>
              <a:rPr lang="en-GB" sz="1800" dirty="0"/>
              <a:t>Average Time on Floor (from time of 999 call): ~105 minutes</a:t>
            </a:r>
          </a:p>
          <a:p>
            <a:pPr lvl="0"/>
            <a:endParaRPr lang="en-GB" sz="1400" dirty="0"/>
          </a:p>
          <a:p>
            <a:endParaRPr lang="en-GB" sz="2000" dirty="0"/>
          </a:p>
          <a:p>
            <a:endParaRPr lang="en-GB" sz="2000" dirty="0"/>
          </a:p>
          <a:p>
            <a:endParaRPr lang="en-GB" sz="2000" dirty="0"/>
          </a:p>
        </p:txBody>
      </p:sp>
      <p:pic>
        <p:nvPicPr>
          <p:cNvPr id="4" name="Picture 3" descr="A graph of blue bars&#10;&#10;AI-generated content may be incorrect.">
            <a:extLst>
              <a:ext uri="{FF2B5EF4-FFF2-40B4-BE49-F238E27FC236}">
                <a16:creationId xmlns:a16="http://schemas.microsoft.com/office/drawing/2014/main" id="{231E2C26-990A-84BF-3EA1-BC2C94FFE50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17773" y="3669792"/>
            <a:ext cx="5340318" cy="3178070"/>
          </a:xfrm>
          <a:prstGeom prst="rect">
            <a:avLst/>
          </a:prstGeom>
          <a:noFill/>
          <a:ln>
            <a:noFill/>
          </a:ln>
        </p:spPr>
      </p:pic>
      <p:pic>
        <p:nvPicPr>
          <p:cNvPr id="5" name="Picture 4" descr="A close-up of a logo&#10;&#10;Description automatically generated with medium confidence">
            <a:extLst>
              <a:ext uri="{FF2B5EF4-FFF2-40B4-BE49-F238E27FC236}">
                <a16:creationId xmlns:a16="http://schemas.microsoft.com/office/drawing/2014/main" id="{3F75CC61-2709-B9B9-3D1C-577A0970D631}"/>
              </a:ext>
            </a:extLst>
          </p:cNvPr>
          <p:cNvPicPr>
            <a:picLocks noChangeAspect="1"/>
          </p:cNvPicPr>
          <p:nvPr/>
        </p:nvPicPr>
        <p:blipFill>
          <a:blip r:embed="rId3"/>
          <a:stretch>
            <a:fillRect/>
          </a:stretch>
        </p:blipFill>
        <p:spPr>
          <a:xfrm>
            <a:off x="10460586" y="723990"/>
            <a:ext cx="1731414" cy="1219306"/>
          </a:xfrm>
          <a:prstGeom prst="rect">
            <a:avLst/>
          </a:prstGeom>
        </p:spPr>
      </p:pic>
    </p:spTree>
    <p:extLst>
      <p:ext uri="{BB962C8B-B14F-4D97-AF65-F5344CB8AC3E}">
        <p14:creationId xmlns:p14="http://schemas.microsoft.com/office/powerpoint/2010/main" val="975000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D335F3-1286-F13F-429C-B2DAC450DC40}"/>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B4784592-8488-C330-7D1B-55D7FD8133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91EE0C96-78F6-6EF6-1E8C-57227771AA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43656051-E314-7B34-D0A4-6E2128F924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976FFD2A-E364-3929-CD9B-C7E457796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C76E8CB1-0802-594A-9C93-B1E9BC2EF4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Rectangle 34">
            <a:extLst>
              <a:ext uri="{FF2B5EF4-FFF2-40B4-BE49-F238E27FC236}">
                <a16:creationId xmlns:a16="http://schemas.microsoft.com/office/drawing/2014/main" id="{6453F931-C119-8DC4-C7C0-A6F92E28F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9D919B-D05A-5716-1BD7-F64049F948B5}"/>
              </a:ext>
            </a:extLst>
          </p:cNvPr>
          <p:cNvSpPr>
            <a:spLocks noGrp="1"/>
          </p:cNvSpPr>
          <p:nvPr>
            <p:ph type="title"/>
          </p:nvPr>
        </p:nvSpPr>
        <p:spPr>
          <a:xfrm>
            <a:off x="806825" y="457201"/>
            <a:ext cx="2844800" cy="3588870"/>
          </a:xfrm>
        </p:spPr>
        <p:txBody>
          <a:bodyPr anchor="b">
            <a:normAutofit/>
          </a:bodyPr>
          <a:lstStyle/>
          <a:p>
            <a:pPr algn="r"/>
            <a:r>
              <a:rPr lang="en-GB" sz="4000">
                <a:solidFill>
                  <a:srgbClr val="FFFFFF"/>
                </a:solidFill>
              </a:rPr>
              <a:t>UCRS </a:t>
            </a:r>
            <a:r>
              <a:rPr lang="en-GB" sz="4000" b="1">
                <a:solidFill>
                  <a:srgbClr val="FFFFFF"/>
                </a:solidFill>
              </a:rPr>
              <a:t> </a:t>
            </a:r>
            <a:br>
              <a:rPr lang="en-GB" sz="4000" b="1">
                <a:solidFill>
                  <a:srgbClr val="FFFFFF"/>
                </a:solidFill>
              </a:rPr>
            </a:br>
            <a:r>
              <a:rPr lang="en-GB" sz="4000" b="1">
                <a:solidFill>
                  <a:srgbClr val="FFFFFF"/>
                </a:solidFill>
              </a:rPr>
              <a:t>Falls Audit</a:t>
            </a:r>
            <a:endParaRPr lang="en-GB" sz="4000">
              <a:solidFill>
                <a:srgbClr val="FFFFFF"/>
              </a:solidFill>
            </a:endParaRPr>
          </a:p>
        </p:txBody>
      </p:sp>
      <p:sp>
        <p:nvSpPr>
          <p:cNvPr id="3" name="Content Placeholder 2">
            <a:extLst>
              <a:ext uri="{FF2B5EF4-FFF2-40B4-BE49-F238E27FC236}">
                <a16:creationId xmlns:a16="http://schemas.microsoft.com/office/drawing/2014/main" id="{78653CE7-4302-BAC7-9785-169FFE1E51C5}"/>
              </a:ext>
            </a:extLst>
          </p:cNvPr>
          <p:cNvSpPr>
            <a:spLocks noGrp="1"/>
          </p:cNvSpPr>
          <p:nvPr>
            <p:ph idx="1"/>
          </p:nvPr>
        </p:nvSpPr>
        <p:spPr>
          <a:xfrm>
            <a:off x="4230625" y="669363"/>
            <a:ext cx="3256916" cy="4524429"/>
          </a:xfrm>
        </p:spPr>
        <p:txBody>
          <a:bodyPr anchor="ctr">
            <a:normAutofit/>
          </a:bodyPr>
          <a:lstStyle/>
          <a:p>
            <a:pPr marL="0" indent="0">
              <a:buNone/>
            </a:pPr>
            <a:endParaRPr lang="en-GB" sz="2000" dirty="0"/>
          </a:p>
          <a:p>
            <a:r>
              <a:rPr lang="en-GB" sz="1800" dirty="0"/>
              <a:t>The percentage of cases resolved by UCRS has shown a steady upward trend over the 12-month period, resolution rates began to increase significantly from June 2024 onward, reaching a peak of 55.6%. </a:t>
            </a:r>
          </a:p>
          <a:p>
            <a:r>
              <a:rPr lang="en-GB" sz="1800" dirty="0"/>
              <a:t>This suggests improved efficiency and improved capacity over that period due to increased funding</a:t>
            </a:r>
            <a:r>
              <a:rPr lang="en-GB" sz="2000" dirty="0"/>
              <a:t>.</a:t>
            </a:r>
          </a:p>
          <a:p>
            <a:pPr lvl="0"/>
            <a:endParaRPr lang="en-GB" sz="2000" dirty="0"/>
          </a:p>
          <a:p>
            <a:endParaRPr lang="en-GB" sz="2000" dirty="0"/>
          </a:p>
          <a:p>
            <a:endParaRPr lang="en-GB" sz="2000" dirty="0"/>
          </a:p>
          <a:p>
            <a:endParaRPr lang="en-GB" sz="2000" dirty="0"/>
          </a:p>
        </p:txBody>
      </p:sp>
      <p:pic>
        <p:nvPicPr>
          <p:cNvPr id="6" name="Picture 5" descr="A graph with a green line&#10;&#10;AI-generated content may be incorrect.">
            <a:extLst>
              <a:ext uri="{FF2B5EF4-FFF2-40B4-BE49-F238E27FC236}">
                <a16:creationId xmlns:a16="http://schemas.microsoft.com/office/drawing/2014/main" id="{5716E0D9-DFD0-10FB-DF93-873D2E8ABC8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7327392" y="2428559"/>
            <a:ext cx="4864608" cy="3528735"/>
          </a:xfrm>
          <a:prstGeom prst="rect">
            <a:avLst/>
          </a:prstGeom>
          <a:noFill/>
        </p:spPr>
      </p:pic>
      <p:pic>
        <p:nvPicPr>
          <p:cNvPr id="5" name="Picture 4" descr="A close-up of a logo&#10;&#10;Description automatically generated with medium confidence">
            <a:extLst>
              <a:ext uri="{FF2B5EF4-FFF2-40B4-BE49-F238E27FC236}">
                <a16:creationId xmlns:a16="http://schemas.microsoft.com/office/drawing/2014/main" id="{BF6ADE60-04E3-EB32-5886-C8218972AE9B}"/>
              </a:ext>
            </a:extLst>
          </p:cNvPr>
          <p:cNvPicPr>
            <a:picLocks noChangeAspect="1"/>
          </p:cNvPicPr>
          <p:nvPr/>
        </p:nvPicPr>
        <p:blipFill>
          <a:blip r:embed="rId3"/>
          <a:stretch>
            <a:fillRect/>
          </a:stretch>
        </p:blipFill>
        <p:spPr>
          <a:xfrm>
            <a:off x="9101843" y="21654"/>
            <a:ext cx="2823586" cy="1988441"/>
          </a:xfrm>
          <a:prstGeom prst="rect">
            <a:avLst/>
          </a:prstGeom>
        </p:spPr>
      </p:pic>
    </p:spTree>
    <p:extLst>
      <p:ext uri="{BB962C8B-B14F-4D97-AF65-F5344CB8AC3E}">
        <p14:creationId xmlns:p14="http://schemas.microsoft.com/office/powerpoint/2010/main" val="3702635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2DFA2FF-3771-26BC-9217-B928D1C9A551}"/>
              </a:ext>
            </a:extLst>
          </p:cNvPr>
          <p:cNvSpPr>
            <a:spLocks noGrp="1"/>
          </p:cNvSpPr>
          <p:nvPr>
            <p:ph type="title"/>
          </p:nvPr>
        </p:nvSpPr>
        <p:spPr>
          <a:xfrm>
            <a:off x="826396" y="586855"/>
            <a:ext cx="4230100" cy="3387497"/>
          </a:xfrm>
        </p:spPr>
        <p:txBody>
          <a:bodyPr anchor="b">
            <a:normAutofit/>
          </a:bodyPr>
          <a:lstStyle/>
          <a:p>
            <a:pPr algn="r"/>
            <a:r>
              <a:rPr lang="en-GB" sz="4000" dirty="0">
                <a:solidFill>
                  <a:srgbClr val="FFFFFF"/>
                </a:solidFill>
              </a:rPr>
              <a:t>UCRS </a:t>
            </a:r>
            <a:r>
              <a:rPr lang="en-GB" sz="4000" b="1" dirty="0">
                <a:solidFill>
                  <a:srgbClr val="FFFFFF"/>
                </a:solidFill>
              </a:rPr>
              <a:t> </a:t>
            </a:r>
            <a:br>
              <a:rPr lang="en-GB" sz="4000" b="1" dirty="0">
                <a:solidFill>
                  <a:srgbClr val="FFFFFF"/>
                </a:solidFill>
              </a:rPr>
            </a:br>
            <a:r>
              <a:rPr lang="en-GB" sz="4000" b="1" dirty="0">
                <a:solidFill>
                  <a:srgbClr val="FFFFFF"/>
                </a:solidFill>
              </a:rPr>
              <a:t>Falls Audit</a:t>
            </a:r>
            <a:br>
              <a:rPr lang="en-GB" sz="4000" b="1" dirty="0">
                <a:solidFill>
                  <a:srgbClr val="FFFFFF"/>
                </a:solidFill>
              </a:rPr>
            </a:br>
            <a:r>
              <a:rPr lang="en-GB" dirty="0">
                <a:solidFill>
                  <a:schemeClr val="bg1"/>
                </a:solidFill>
              </a:rPr>
              <a:t>Care home vs Community falls </a:t>
            </a:r>
            <a:br>
              <a:rPr lang="en-GB" dirty="0">
                <a:solidFill>
                  <a:schemeClr val="bg1"/>
                </a:solidFill>
              </a:rPr>
            </a:br>
            <a:r>
              <a:rPr lang="en-GB" sz="2700" dirty="0">
                <a:solidFill>
                  <a:schemeClr val="bg1"/>
                </a:solidFill>
              </a:rPr>
              <a:t>(</a:t>
            </a:r>
            <a:r>
              <a:rPr lang="en-GB" sz="2700" b="1" dirty="0">
                <a:solidFill>
                  <a:srgbClr val="FFFFFF"/>
                </a:solidFill>
              </a:rPr>
              <a:t>Average response times) </a:t>
            </a:r>
            <a:endParaRPr lang="en-GB" sz="2700" dirty="0">
              <a:solidFill>
                <a:srgbClr val="FFFFFF"/>
              </a:solidFill>
            </a:endParaRPr>
          </a:p>
        </p:txBody>
      </p:sp>
      <p:sp>
        <p:nvSpPr>
          <p:cNvPr id="6" name="Content Placeholder 5">
            <a:extLst>
              <a:ext uri="{FF2B5EF4-FFF2-40B4-BE49-F238E27FC236}">
                <a16:creationId xmlns:a16="http://schemas.microsoft.com/office/drawing/2014/main" id="{D467FC0E-3756-E33C-3F14-BF96EB373BC4}"/>
              </a:ext>
            </a:extLst>
          </p:cNvPr>
          <p:cNvSpPr>
            <a:spLocks noGrp="1"/>
          </p:cNvSpPr>
          <p:nvPr>
            <p:ph idx="1"/>
          </p:nvPr>
        </p:nvSpPr>
        <p:spPr>
          <a:xfrm>
            <a:off x="6503158" y="-2072640"/>
            <a:ext cx="4862447" cy="8268167"/>
          </a:xfrm>
        </p:spPr>
        <p:txBody>
          <a:bodyPr anchor="ctr">
            <a:normAutofit/>
          </a:bodyPr>
          <a:lstStyle/>
          <a:p>
            <a:endParaRPr lang="en-GB" sz="2000" kern="100" dirty="0">
              <a:latin typeface="Aptos" panose="020B0004020202020204" pitchFamily="34" charset="0"/>
              <a:ea typeface="Aptos" panose="020B0004020202020204" pitchFamily="34" charset="0"/>
              <a:cs typeface="Times New Roman" panose="02020603050405020304" pitchFamily="18" charset="0"/>
            </a:endParaRPr>
          </a:p>
          <a:p>
            <a:endParaRPr lang="en-GB" sz="2000" dirty="0"/>
          </a:p>
        </p:txBody>
      </p:sp>
      <p:graphicFrame>
        <p:nvGraphicFramePr>
          <p:cNvPr id="11" name="Table 10">
            <a:extLst>
              <a:ext uri="{FF2B5EF4-FFF2-40B4-BE49-F238E27FC236}">
                <a16:creationId xmlns:a16="http://schemas.microsoft.com/office/drawing/2014/main" id="{8AEF24B8-BB14-B861-B9EA-C7871204694A}"/>
              </a:ext>
            </a:extLst>
          </p:cNvPr>
          <p:cNvGraphicFramePr>
            <a:graphicFrameLocks noGrp="1"/>
          </p:cNvGraphicFramePr>
          <p:nvPr>
            <p:extLst>
              <p:ext uri="{D42A27DB-BD31-4B8C-83A1-F6EECF244321}">
                <p14:modId xmlns:p14="http://schemas.microsoft.com/office/powerpoint/2010/main" val="3222058139"/>
              </p:ext>
            </p:extLst>
          </p:nvPr>
        </p:nvGraphicFramePr>
        <p:xfrm>
          <a:off x="6974677" y="509730"/>
          <a:ext cx="3634485" cy="1452419"/>
        </p:xfrm>
        <a:graphic>
          <a:graphicData uri="http://schemas.openxmlformats.org/drawingml/2006/table">
            <a:tbl>
              <a:tblPr firstRow="1" firstCol="1" bandRow="1">
                <a:tableStyleId>{5C22544A-7EE6-4342-B048-85BDC9FD1C3A}</a:tableStyleId>
              </a:tblPr>
              <a:tblGrid>
                <a:gridCol w="1211495">
                  <a:extLst>
                    <a:ext uri="{9D8B030D-6E8A-4147-A177-3AD203B41FA5}">
                      <a16:colId xmlns:a16="http://schemas.microsoft.com/office/drawing/2014/main" val="2025807024"/>
                    </a:ext>
                  </a:extLst>
                </a:gridCol>
                <a:gridCol w="1211495">
                  <a:extLst>
                    <a:ext uri="{9D8B030D-6E8A-4147-A177-3AD203B41FA5}">
                      <a16:colId xmlns:a16="http://schemas.microsoft.com/office/drawing/2014/main" val="2196491018"/>
                    </a:ext>
                  </a:extLst>
                </a:gridCol>
                <a:gridCol w="1211495">
                  <a:extLst>
                    <a:ext uri="{9D8B030D-6E8A-4147-A177-3AD203B41FA5}">
                      <a16:colId xmlns:a16="http://schemas.microsoft.com/office/drawing/2014/main" val="1391561382"/>
                    </a:ext>
                  </a:extLst>
                </a:gridCol>
              </a:tblGrid>
              <a:tr h="715673">
                <a:tc>
                  <a:txBody>
                    <a:bodyPr/>
                    <a:lstStyle/>
                    <a:p>
                      <a:pPr algn="ctr">
                        <a:lnSpc>
                          <a:spcPct val="107000"/>
                        </a:lnSpc>
                        <a:spcAft>
                          <a:spcPts val="800"/>
                        </a:spcAft>
                        <a:buNone/>
                      </a:pPr>
                      <a:r>
                        <a:rPr lang="en-GB" sz="1200" kern="0">
                          <a:effectLst/>
                        </a:rPr>
                        <a:t>Location</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en-GB" sz="1200" kern="0">
                          <a:effectLst/>
                        </a:rPr>
                        <a:t>Time till UCRS F2F (mins)</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en-GB" sz="1200" kern="0">
                          <a:effectLst/>
                        </a:rPr>
                        <a:t>Time on Floor (mins)</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916632780"/>
                  </a:ext>
                </a:extLst>
              </a:tr>
              <a:tr h="368373">
                <a:tc>
                  <a:txBody>
                    <a:bodyPr/>
                    <a:lstStyle/>
                    <a:p>
                      <a:pPr algn="ctr">
                        <a:lnSpc>
                          <a:spcPct val="107000"/>
                        </a:lnSpc>
                        <a:spcAft>
                          <a:spcPts val="800"/>
                        </a:spcAft>
                        <a:buNone/>
                      </a:pPr>
                      <a:r>
                        <a:rPr lang="en-GB" sz="1200" kern="0">
                          <a:effectLst/>
                        </a:rPr>
                        <a:t>Community</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200" kern="0" dirty="0">
                          <a:effectLst/>
                        </a:rPr>
                        <a:t>258.86</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200" kern="0">
                          <a:effectLst/>
                        </a:rPr>
                        <a:t>104.75</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748748317"/>
                  </a:ext>
                </a:extLst>
              </a:tr>
              <a:tr h="368373">
                <a:tc>
                  <a:txBody>
                    <a:bodyPr/>
                    <a:lstStyle/>
                    <a:p>
                      <a:pPr algn="ctr">
                        <a:lnSpc>
                          <a:spcPct val="107000"/>
                        </a:lnSpc>
                        <a:spcAft>
                          <a:spcPts val="800"/>
                        </a:spcAft>
                        <a:buNone/>
                      </a:pPr>
                      <a:r>
                        <a:rPr lang="en-GB" sz="1200" kern="0">
                          <a:effectLst/>
                        </a:rPr>
                        <a:t>Care Home</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200" kern="0">
                          <a:effectLst/>
                        </a:rPr>
                        <a:t>185.41</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200" kern="0" dirty="0">
                          <a:effectLst/>
                        </a:rPr>
                        <a:t>108.18</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336569597"/>
                  </a:ext>
                </a:extLst>
              </a:tr>
            </a:tbl>
          </a:graphicData>
        </a:graphic>
      </p:graphicFrame>
      <p:pic>
        <p:nvPicPr>
          <p:cNvPr id="17" name="Picture 16" descr="A graph with numbers and a number of fall falls&#10;&#10;AI-generated content may be incorrect.">
            <a:extLst>
              <a:ext uri="{FF2B5EF4-FFF2-40B4-BE49-F238E27FC236}">
                <a16:creationId xmlns:a16="http://schemas.microsoft.com/office/drawing/2014/main" id="{C324AA0F-36DB-0282-B4F7-7E5981BE0E6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91181" y="2182367"/>
            <a:ext cx="5486400" cy="4778501"/>
          </a:xfrm>
          <a:prstGeom prst="rect">
            <a:avLst/>
          </a:prstGeom>
          <a:noFill/>
          <a:ln>
            <a:noFill/>
          </a:ln>
        </p:spPr>
      </p:pic>
      <p:pic>
        <p:nvPicPr>
          <p:cNvPr id="18" name="Picture 17">
            <a:extLst>
              <a:ext uri="{FF2B5EF4-FFF2-40B4-BE49-F238E27FC236}">
                <a16:creationId xmlns:a16="http://schemas.microsoft.com/office/drawing/2014/main" id="{69EF8AD1-1698-B1D4-F13F-1ADB405E0D91}"/>
              </a:ext>
            </a:extLst>
          </p:cNvPr>
          <p:cNvPicPr>
            <a:picLocks noChangeAspect="1"/>
          </p:cNvPicPr>
          <p:nvPr/>
        </p:nvPicPr>
        <p:blipFill>
          <a:blip r:embed="rId3"/>
          <a:stretch>
            <a:fillRect/>
          </a:stretch>
        </p:blipFill>
        <p:spPr>
          <a:xfrm>
            <a:off x="10765535" y="85574"/>
            <a:ext cx="1352633" cy="1219306"/>
          </a:xfrm>
          <a:prstGeom prst="rect">
            <a:avLst/>
          </a:prstGeom>
        </p:spPr>
      </p:pic>
    </p:spTree>
    <p:extLst>
      <p:ext uri="{BB962C8B-B14F-4D97-AF65-F5344CB8AC3E}">
        <p14:creationId xmlns:p14="http://schemas.microsoft.com/office/powerpoint/2010/main" val="2484915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04DE2F-179B-930A-6DA4-75A16266855E}"/>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B712E947-0734-45F9-9C4F-41114EC3A3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4C6B5652-C661-4C58-B937-F0F490F7FC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B936867-6407-43FB-9DE6-1B0879D0CB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CD0B258-678B-4A8C-894F-848AF24A19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C8D58395-74AF-401A-AF2F-76B6FCF71D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Rectangle 34">
            <a:extLst>
              <a:ext uri="{FF2B5EF4-FFF2-40B4-BE49-F238E27FC236}">
                <a16:creationId xmlns:a16="http://schemas.microsoft.com/office/drawing/2014/main" id="{2F003F3F-F118-41D2-AA3F-74DB0D1970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6623E9-8D26-233D-16A8-DA2F44D0BDE7}"/>
              </a:ext>
            </a:extLst>
          </p:cNvPr>
          <p:cNvSpPr>
            <a:spLocks noGrp="1"/>
          </p:cNvSpPr>
          <p:nvPr>
            <p:ph type="title"/>
          </p:nvPr>
        </p:nvSpPr>
        <p:spPr>
          <a:xfrm>
            <a:off x="806825" y="457201"/>
            <a:ext cx="2844800" cy="3588870"/>
          </a:xfrm>
        </p:spPr>
        <p:txBody>
          <a:bodyPr anchor="b">
            <a:normAutofit/>
          </a:bodyPr>
          <a:lstStyle/>
          <a:p>
            <a:pPr algn="r"/>
            <a:r>
              <a:rPr lang="en-GB" sz="4000" dirty="0">
                <a:solidFill>
                  <a:srgbClr val="FFFFFF"/>
                </a:solidFill>
              </a:rPr>
              <a:t>UCRS </a:t>
            </a:r>
            <a:r>
              <a:rPr lang="en-GB" sz="4000" b="1" dirty="0">
                <a:solidFill>
                  <a:srgbClr val="FFFFFF"/>
                </a:solidFill>
              </a:rPr>
              <a:t> </a:t>
            </a:r>
            <a:br>
              <a:rPr lang="en-GB" sz="4000" b="1" dirty="0">
                <a:solidFill>
                  <a:srgbClr val="FFFFFF"/>
                </a:solidFill>
              </a:rPr>
            </a:br>
            <a:r>
              <a:rPr lang="en-GB" sz="4000" b="1" dirty="0">
                <a:solidFill>
                  <a:srgbClr val="FFFFFF"/>
                </a:solidFill>
              </a:rPr>
              <a:t>Data</a:t>
            </a:r>
            <a:endParaRPr lang="en-GB" sz="4000" dirty="0">
              <a:solidFill>
                <a:srgbClr val="FFFFFF"/>
              </a:solidFill>
            </a:endParaRPr>
          </a:p>
        </p:txBody>
      </p:sp>
      <p:pic>
        <p:nvPicPr>
          <p:cNvPr id="5" name="Picture 4" descr="A close-up of a logo&#10;&#10;Description automatically generated with medium confidence">
            <a:extLst>
              <a:ext uri="{FF2B5EF4-FFF2-40B4-BE49-F238E27FC236}">
                <a16:creationId xmlns:a16="http://schemas.microsoft.com/office/drawing/2014/main" id="{C4B412F9-7700-2869-D01C-35A0AB48FF37}"/>
              </a:ext>
            </a:extLst>
          </p:cNvPr>
          <p:cNvPicPr>
            <a:picLocks noChangeAspect="1"/>
          </p:cNvPicPr>
          <p:nvPr/>
        </p:nvPicPr>
        <p:blipFill>
          <a:blip r:embed="rId2"/>
          <a:stretch>
            <a:fillRect/>
          </a:stretch>
        </p:blipFill>
        <p:spPr>
          <a:xfrm>
            <a:off x="10086975" y="21654"/>
            <a:ext cx="1838454" cy="1988441"/>
          </a:xfrm>
          <a:prstGeom prst="rect">
            <a:avLst/>
          </a:prstGeom>
        </p:spPr>
      </p:pic>
      <p:graphicFrame>
        <p:nvGraphicFramePr>
          <p:cNvPr id="11" name="Content Placeholder 10">
            <a:extLst>
              <a:ext uri="{FF2B5EF4-FFF2-40B4-BE49-F238E27FC236}">
                <a16:creationId xmlns:a16="http://schemas.microsoft.com/office/drawing/2014/main" id="{00000000-0008-0000-0000-000007000000}"/>
              </a:ext>
            </a:extLst>
          </p:cNvPr>
          <p:cNvGraphicFramePr>
            <a:graphicFrameLocks noGrp="1"/>
          </p:cNvGraphicFramePr>
          <p:nvPr>
            <p:ph idx="1"/>
            <p:extLst>
              <p:ext uri="{D42A27DB-BD31-4B8C-83A1-F6EECF244321}">
                <p14:modId xmlns:p14="http://schemas.microsoft.com/office/powerpoint/2010/main" val="401000978"/>
              </p:ext>
            </p:extLst>
          </p:nvPr>
        </p:nvGraphicFramePr>
        <p:xfrm>
          <a:off x="4037825" y="457201"/>
          <a:ext cx="6211075" cy="272414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a:extLst>
              <a:ext uri="{FF2B5EF4-FFF2-40B4-BE49-F238E27FC236}">
                <a16:creationId xmlns:a16="http://schemas.microsoft.com/office/drawing/2014/main" id="{00000000-0008-0000-0000-000006000000}"/>
              </a:ext>
            </a:extLst>
          </p:cNvPr>
          <p:cNvGraphicFramePr>
            <a:graphicFrameLocks/>
          </p:cNvGraphicFramePr>
          <p:nvPr>
            <p:extLst>
              <p:ext uri="{D42A27DB-BD31-4B8C-83A1-F6EECF244321}">
                <p14:modId xmlns:p14="http://schemas.microsoft.com/office/powerpoint/2010/main" val="2655886605"/>
              </p:ext>
            </p:extLst>
          </p:nvPr>
        </p:nvGraphicFramePr>
        <p:xfrm>
          <a:off x="4152111" y="3390581"/>
          <a:ext cx="6211075" cy="291465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40095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raight Arrow Connector 87">
            <a:extLst>
              <a:ext uri="{FF2B5EF4-FFF2-40B4-BE49-F238E27FC236}">
                <a16:creationId xmlns:a16="http://schemas.microsoft.com/office/drawing/2014/main" id="{37A125F1-4A73-4ACF-B26F-F932E20B6B02}"/>
              </a:ext>
            </a:extLst>
          </p:cNvPr>
          <p:cNvSpPr/>
          <p:nvPr/>
        </p:nvSpPr>
        <p:spPr>
          <a:xfrm>
            <a:off x="842432" y="5436387"/>
            <a:ext cx="9472175" cy="45719"/>
          </a:xfrm>
          <a:custGeom>
            <a:avLst/>
            <a:gdLst/>
            <a:ahLst/>
            <a:cxnLst/>
            <a:rect l="l" t="t" r="r" b="b"/>
            <a:pathLst>
              <a:path w="21600" h="21600">
                <a:moveTo>
                  <a:pt x="0" y="0"/>
                </a:moveTo>
                <a:lnTo>
                  <a:pt x="21600" y="21600"/>
                </a:lnTo>
              </a:path>
            </a:pathLst>
          </a:custGeom>
          <a:noFill/>
          <a:ln w="50800">
            <a:solidFill>
              <a:srgbClr val="009DC9"/>
            </a:solidFill>
            <a:round/>
            <a:tailEnd type="triangle" w="med" len="med"/>
          </a:ln>
        </p:spPr>
        <p:style>
          <a:lnRef idx="1">
            <a:schemeClr val="accent1"/>
          </a:lnRef>
          <a:fillRef idx="0">
            <a:schemeClr val="accent1"/>
          </a:fillRef>
          <a:effectRef idx="0">
            <a:schemeClr val="accent1"/>
          </a:effectRef>
          <a:fontRef idx="minor"/>
        </p:style>
        <p:txBody>
          <a:bodyPr/>
          <a:lstStyle/>
          <a:p>
            <a:endParaRPr lang="en-GB"/>
          </a:p>
        </p:txBody>
      </p:sp>
      <p:sp>
        <p:nvSpPr>
          <p:cNvPr id="3" name="Slide Number Placeholder 3">
            <a:extLst>
              <a:ext uri="{FF2B5EF4-FFF2-40B4-BE49-F238E27FC236}">
                <a16:creationId xmlns:a16="http://schemas.microsoft.com/office/drawing/2014/main" id="{1C1A42EA-C267-43FA-B2FA-ED688E756DAF}"/>
              </a:ext>
            </a:extLst>
          </p:cNvPr>
          <p:cNvSpPr txBox="1"/>
          <p:nvPr/>
        </p:nvSpPr>
        <p:spPr>
          <a:xfrm>
            <a:off x="8610480" y="6356520"/>
            <a:ext cx="3273840" cy="364680"/>
          </a:xfrm>
          <a:prstGeom prst="rect">
            <a:avLst/>
          </a:prstGeom>
          <a:noFill/>
          <a:ln w="0">
            <a:noFill/>
          </a:ln>
        </p:spPr>
        <p:txBody>
          <a:bodyPr anchor="ctr">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6D4C14-0DE0-46DA-A772-0AA9EDC4A9DC}" type="slidenum">
              <a:rPr kumimoji="0" lang="en-GB" sz="1100" b="0" i="0" u="none" strike="noStrike" kern="1200" cap="none" spc="-1" normalizeH="0" baseline="0" noProof="0">
                <a:ln>
                  <a:noFill/>
                </a:ln>
                <a:solidFill>
                  <a:srgbClr val="929292"/>
                </a:solidFill>
                <a:effectLst/>
                <a:uLnTx/>
                <a:uFillTx/>
                <a:latin typeface="Arial"/>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100" b="0" i="0" u="none" strike="noStrike" kern="1200" cap="none" spc="-1" normalizeH="0" baseline="0" noProof="0">
              <a:ln>
                <a:noFill/>
              </a:ln>
              <a:solidFill>
                <a:prstClr val="black"/>
              </a:solidFill>
              <a:effectLst/>
              <a:uLnTx/>
              <a:uFillTx/>
              <a:latin typeface="Times New Roman"/>
            </a:endParaRPr>
          </a:p>
        </p:txBody>
      </p:sp>
      <p:grpSp>
        <p:nvGrpSpPr>
          <p:cNvPr id="6" name="Group 51">
            <a:extLst>
              <a:ext uri="{FF2B5EF4-FFF2-40B4-BE49-F238E27FC236}">
                <a16:creationId xmlns:a16="http://schemas.microsoft.com/office/drawing/2014/main" id="{91EC4885-CBB4-4E07-AEA3-5F1FF30C3198}"/>
              </a:ext>
            </a:extLst>
          </p:cNvPr>
          <p:cNvGrpSpPr/>
          <p:nvPr/>
        </p:nvGrpSpPr>
        <p:grpSpPr>
          <a:xfrm>
            <a:off x="1047691" y="2607174"/>
            <a:ext cx="10494032" cy="818251"/>
            <a:chOff x="571735" y="2797565"/>
            <a:chExt cx="10494032" cy="818251"/>
          </a:xfrm>
        </p:grpSpPr>
        <p:pic>
          <p:nvPicPr>
            <p:cNvPr id="7" name="Graphic 52" descr="Doctor">
              <a:extLst>
                <a:ext uri="{FF2B5EF4-FFF2-40B4-BE49-F238E27FC236}">
                  <a16:creationId xmlns:a16="http://schemas.microsoft.com/office/drawing/2014/main" id="{B8AD2C8B-23E3-4274-9D34-8655AC1E8ED3}"/>
                </a:ext>
              </a:extLst>
            </p:cNvPr>
            <p:cNvPicPr/>
            <p:nvPr/>
          </p:nvPicPr>
          <p:blipFill>
            <a:blip r:embed="rId2">
              <a:duotone>
                <a:schemeClr val="accent1">
                  <a:shade val="45000"/>
                  <a:satMod val="135000"/>
                </a:schemeClr>
                <a:prstClr val="white"/>
              </a:duotone>
            </a:blip>
            <a:stretch/>
          </p:blipFill>
          <p:spPr>
            <a:xfrm>
              <a:off x="6297983" y="2817771"/>
              <a:ext cx="731160" cy="731160"/>
            </a:xfrm>
            <a:prstGeom prst="rect">
              <a:avLst/>
            </a:prstGeom>
            <a:ln w="0">
              <a:noFill/>
            </a:ln>
          </p:spPr>
        </p:pic>
        <p:pic>
          <p:nvPicPr>
            <p:cNvPr id="8" name="Graphic 53" descr="Hospital">
              <a:extLst>
                <a:ext uri="{FF2B5EF4-FFF2-40B4-BE49-F238E27FC236}">
                  <a16:creationId xmlns:a16="http://schemas.microsoft.com/office/drawing/2014/main" id="{48A26BA1-9D3B-4B3D-A8BB-52ACAD9EFA93}"/>
                </a:ext>
              </a:extLst>
            </p:cNvPr>
            <p:cNvPicPr/>
            <p:nvPr/>
          </p:nvPicPr>
          <p:blipFill>
            <a:blip r:embed="rId3">
              <a:duotone>
                <a:schemeClr val="accent2">
                  <a:shade val="45000"/>
                  <a:satMod val="135000"/>
                </a:schemeClr>
                <a:prstClr val="white"/>
              </a:duotone>
            </a:blip>
            <a:stretch/>
          </p:blipFill>
          <p:spPr>
            <a:xfrm>
              <a:off x="4829824" y="2797565"/>
              <a:ext cx="731160" cy="731160"/>
            </a:xfrm>
            <a:prstGeom prst="rect">
              <a:avLst/>
            </a:prstGeom>
            <a:ln w="0">
              <a:noFill/>
            </a:ln>
          </p:spPr>
        </p:pic>
        <p:pic>
          <p:nvPicPr>
            <p:cNvPr id="9" name="Graphic 55" descr="Checklist">
              <a:extLst>
                <a:ext uri="{FF2B5EF4-FFF2-40B4-BE49-F238E27FC236}">
                  <a16:creationId xmlns:a16="http://schemas.microsoft.com/office/drawing/2014/main" id="{04126947-A7AB-49CA-92D3-1A3AD58FFF20}"/>
                </a:ext>
              </a:extLst>
            </p:cNvPr>
            <p:cNvPicPr/>
            <p:nvPr/>
          </p:nvPicPr>
          <p:blipFill>
            <a:blip r:embed="rId4">
              <a:duotone>
                <a:schemeClr val="accent6">
                  <a:shade val="45000"/>
                  <a:satMod val="135000"/>
                </a:schemeClr>
                <a:prstClr val="white"/>
              </a:duotone>
            </a:blip>
            <a:stretch/>
          </p:blipFill>
          <p:spPr>
            <a:xfrm>
              <a:off x="10562776" y="2939882"/>
              <a:ext cx="502991" cy="627517"/>
            </a:xfrm>
            <a:prstGeom prst="rect">
              <a:avLst/>
            </a:prstGeom>
            <a:ln w="0">
              <a:solidFill>
                <a:schemeClr val="accent2">
                  <a:lumMod val="60000"/>
                  <a:lumOff val="40000"/>
                </a:schemeClr>
              </a:solidFill>
            </a:ln>
          </p:spPr>
        </p:pic>
        <p:pic>
          <p:nvPicPr>
            <p:cNvPr id="10" name="Graphic 56" descr="Chevron arrows">
              <a:extLst>
                <a:ext uri="{FF2B5EF4-FFF2-40B4-BE49-F238E27FC236}">
                  <a16:creationId xmlns:a16="http://schemas.microsoft.com/office/drawing/2014/main" id="{385C9D2F-62C4-42B3-A8C9-503BDB9553E4}"/>
                </a:ext>
              </a:extLst>
            </p:cNvPr>
            <p:cNvPicPr/>
            <p:nvPr/>
          </p:nvPicPr>
          <p:blipFill>
            <a:blip r:embed="rId5"/>
            <a:stretch/>
          </p:blipFill>
          <p:spPr>
            <a:xfrm>
              <a:off x="2247134" y="2876040"/>
              <a:ext cx="731160" cy="731160"/>
            </a:xfrm>
            <a:prstGeom prst="rect">
              <a:avLst/>
            </a:prstGeom>
            <a:ln w="0">
              <a:noFill/>
            </a:ln>
          </p:spPr>
        </p:pic>
        <p:pic>
          <p:nvPicPr>
            <p:cNvPr id="11" name="Graphic 57" descr="Ambulance">
              <a:extLst>
                <a:ext uri="{FF2B5EF4-FFF2-40B4-BE49-F238E27FC236}">
                  <a16:creationId xmlns:a16="http://schemas.microsoft.com/office/drawing/2014/main" id="{8AA36CE4-064C-49B5-8408-AB02882D1C23}"/>
                </a:ext>
              </a:extLst>
            </p:cNvPr>
            <p:cNvPicPr/>
            <p:nvPr/>
          </p:nvPicPr>
          <p:blipFill>
            <a:blip r:embed="rId6">
              <a:duotone>
                <a:schemeClr val="accent6">
                  <a:shade val="45000"/>
                  <a:satMod val="135000"/>
                </a:schemeClr>
                <a:prstClr val="white"/>
              </a:duotone>
            </a:blip>
            <a:stretch/>
          </p:blipFill>
          <p:spPr>
            <a:xfrm>
              <a:off x="3132097" y="2884656"/>
              <a:ext cx="731160" cy="731160"/>
            </a:xfrm>
            <a:prstGeom prst="rect">
              <a:avLst/>
            </a:prstGeom>
            <a:ln w="0">
              <a:noFill/>
            </a:ln>
          </p:spPr>
        </p:pic>
        <p:pic>
          <p:nvPicPr>
            <p:cNvPr id="13" name="Graphic 59" descr="Chevron arrows">
              <a:extLst>
                <a:ext uri="{FF2B5EF4-FFF2-40B4-BE49-F238E27FC236}">
                  <a16:creationId xmlns:a16="http://schemas.microsoft.com/office/drawing/2014/main" id="{6642B57C-0EE4-4088-9D22-59AA5CD31BF0}"/>
                </a:ext>
              </a:extLst>
            </p:cNvPr>
            <p:cNvPicPr/>
            <p:nvPr/>
          </p:nvPicPr>
          <p:blipFill>
            <a:blip r:embed="rId5"/>
            <a:stretch/>
          </p:blipFill>
          <p:spPr>
            <a:xfrm>
              <a:off x="5560207" y="2828084"/>
              <a:ext cx="731160" cy="731160"/>
            </a:xfrm>
            <a:prstGeom prst="rect">
              <a:avLst/>
            </a:prstGeom>
            <a:ln w="0">
              <a:noFill/>
            </a:ln>
          </p:spPr>
        </p:pic>
        <p:pic>
          <p:nvPicPr>
            <p:cNvPr id="14" name="Graphic 60" descr="Chevron arrows">
              <a:extLst>
                <a:ext uri="{FF2B5EF4-FFF2-40B4-BE49-F238E27FC236}">
                  <a16:creationId xmlns:a16="http://schemas.microsoft.com/office/drawing/2014/main" id="{32E857B9-A9C6-44C3-8DE8-DEAA90DA1A18}"/>
                </a:ext>
              </a:extLst>
            </p:cNvPr>
            <p:cNvPicPr/>
            <p:nvPr/>
          </p:nvPicPr>
          <p:blipFill>
            <a:blip r:embed="rId5"/>
            <a:stretch/>
          </p:blipFill>
          <p:spPr>
            <a:xfrm>
              <a:off x="4017060" y="2838752"/>
              <a:ext cx="731160" cy="731160"/>
            </a:xfrm>
            <a:prstGeom prst="rect">
              <a:avLst/>
            </a:prstGeom>
            <a:ln w="0">
              <a:noFill/>
            </a:ln>
          </p:spPr>
        </p:pic>
        <p:pic>
          <p:nvPicPr>
            <p:cNvPr id="15" name="Graphic 61" descr="Sleep">
              <a:extLst>
                <a:ext uri="{FF2B5EF4-FFF2-40B4-BE49-F238E27FC236}">
                  <a16:creationId xmlns:a16="http://schemas.microsoft.com/office/drawing/2014/main" id="{94786549-D3BD-40E9-BC9C-63A2A87E276E}"/>
                </a:ext>
              </a:extLst>
            </p:cNvPr>
            <p:cNvPicPr/>
            <p:nvPr/>
          </p:nvPicPr>
          <p:blipFill>
            <a:blip r:embed="rId7">
              <a:duotone>
                <a:schemeClr val="accent4">
                  <a:shade val="45000"/>
                  <a:satMod val="135000"/>
                </a:schemeClr>
                <a:prstClr val="white"/>
              </a:duotone>
            </a:blip>
            <a:stretch/>
          </p:blipFill>
          <p:spPr>
            <a:xfrm>
              <a:off x="7846496" y="2813912"/>
              <a:ext cx="731160" cy="731160"/>
            </a:xfrm>
            <a:prstGeom prst="rect">
              <a:avLst/>
            </a:prstGeom>
            <a:ln w="0">
              <a:noFill/>
            </a:ln>
          </p:spPr>
        </p:pic>
        <p:pic>
          <p:nvPicPr>
            <p:cNvPr id="16" name="Graphic 62" descr="Chevron arrows">
              <a:extLst>
                <a:ext uri="{FF2B5EF4-FFF2-40B4-BE49-F238E27FC236}">
                  <a16:creationId xmlns:a16="http://schemas.microsoft.com/office/drawing/2014/main" id="{80FAC86F-8EFF-4AC7-8B3F-511B9EC685D1}"/>
                </a:ext>
              </a:extLst>
            </p:cNvPr>
            <p:cNvPicPr/>
            <p:nvPr/>
          </p:nvPicPr>
          <p:blipFill>
            <a:blip r:embed="rId5"/>
            <a:stretch/>
          </p:blipFill>
          <p:spPr>
            <a:xfrm>
              <a:off x="571735" y="2868120"/>
              <a:ext cx="731160" cy="731160"/>
            </a:xfrm>
            <a:prstGeom prst="rect">
              <a:avLst/>
            </a:prstGeom>
            <a:ln w="0">
              <a:noFill/>
            </a:ln>
          </p:spPr>
        </p:pic>
      </p:grpSp>
      <p:sp>
        <p:nvSpPr>
          <p:cNvPr id="17" name="TextBox 64">
            <a:extLst>
              <a:ext uri="{FF2B5EF4-FFF2-40B4-BE49-F238E27FC236}">
                <a16:creationId xmlns:a16="http://schemas.microsoft.com/office/drawing/2014/main" id="{B0190CBC-E43E-4238-AFFF-E1A216EEAEC0}"/>
              </a:ext>
            </a:extLst>
          </p:cNvPr>
          <p:cNvSpPr/>
          <p:nvPr/>
        </p:nvSpPr>
        <p:spPr>
          <a:xfrm>
            <a:off x="5911436" y="1097930"/>
            <a:ext cx="2699044" cy="1337374"/>
          </a:xfrm>
          <a:prstGeom prst="rect">
            <a:avLst/>
          </a:prstGeom>
          <a:noFill/>
          <a:ln w="0">
            <a:solidFill>
              <a:schemeClr val="accent1">
                <a:lumMod val="75000"/>
              </a:schemeClr>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R="0" lvl="0" defTabSz="914400" rtl="0" eaLnBrk="1" fontAlgn="auto" latinLnBrk="0" hangingPunct="1">
              <a:lnSpc>
                <a:spcPct val="100000"/>
              </a:lnSpc>
              <a:spcBef>
                <a:spcPts val="0"/>
              </a:spcBef>
              <a:spcAft>
                <a:spcPts val="0"/>
              </a:spcAft>
              <a:buClrTx/>
              <a:buSzTx/>
              <a:tabLst/>
              <a:defRPr/>
            </a:pPr>
            <a:endParaRPr lang="en-GB" sz="900" b="1" spc="-1" dirty="0">
              <a:solidFill>
                <a:srgbClr val="404040"/>
              </a:solidFill>
              <a:latin typeface="Arial"/>
            </a:endParaRPr>
          </a:p>
          <a:p>
            <a:pPr marR="0" lvl="0" defTabSz="914400" rtl="0" eaLnBrk="1" fontAlgn="auto" latinLnBrk="0" hangingPunct="1">
              <a:lnSpc>
                <a:spcPct val="100000"/>
              </a:lnSpc>
              <a:spcBef>
                <a:spcPts val="0"/>
              </a:spcBef>
              <a:spcAft>
                <a:spcPts val="0"/>
              </a:spcAft>
              <a:buClrTx/>
              <a:buSzTx/>
              <a:tabLst/>
              <a:defRPr/>
            </a:pPr>
            <a:r>
              <a:rPr lang="en-GB" sz="900" b="1" spc="-1" dirty="0">
                <a:solidFill>
                  <a:srgbClr val="404040"/>
                </a:solidFill>
                <a:latin typeface="Arial"/>
              </a:rPr>
              <a:t>The paramedics were worried that the long lie on the floor may have damaged his kidneys so took him to hospital</a:t>
            </a:r>
          </a:p>
          <a:p>
            <a:pPr marL="228600" marR="0" lvl="0" indent="-2286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900" b="1" spc="-1" dirty="0">
              <a:solidFill>
                <a:srgbClr val="404040"/>
              </a:solidFill>
              <a:latin typeface="Arial"/>
            </a:endParaRPr>
          </a:p>
          <a:p>
            <a:pPr marR="0" lvl="0" defTabSz="914400" rtl="0" eaLnBrk="1" fontAlgn="auto" latinLnBrk="0" hangingPunct="1">
              <a:lnSpc>
                <a:spcPct val="100000"/>
              </a:lnSpc>
              <a:spcBef>
                <a:spcPts val="0"/>
              </a:spcBef>
              <a:spcAft>
                <a:spcPts val="0"/>
              </a:spcAft>
              <a:buClrTx/>
              <a:buSzTx/>
              <a:tabLst/>
              <a:defRPr/>
            </a:pPr>
            <a:r>
              <a:rPr lang="en-GB" sz="900" b="1" spc="-1" dirty="0">
                <a:solidFill>
                  <a:srgbClr val="404040"/>
                </a:solidFill>
                <a:latin typeface="Arial"/>
              </a:rPr>
              <a:t>After waiting 2 hour in the ambulance to be handed over,  A&amp;E, no injuries were found but due to it now being the late at night and no one at home to help him he was be admitted</a:t>
            </a:r>
          </a:p>
        </p:txBody>
      </p:sp>
      <p:sp>
        <p:nvSpPr>
          <p:cNvPr id="19" name="Rectangle 68">
            <a:extLst>
              <a:ext uri="{FF2B5EF4-FFF2-40B4-BE49-F238E27FC236}">
                <a16:creationId xmlns:a16="http://schemas.microsoft.com/office/drawing/2014/main" id="{72FD2A20-755A-412B-BB57-15D2DCC2D658}"/>
              </a:ext>
            </a:extLst>
          </p:cNvPr>
          <p:cNvSpPr/>
          <p:nvPr/>
        </p:nvSpPr>
        <p:spPr>
          <a:xfrm>
            <a:off x="241200" y="974529"/>
            <a:ext cx="11651400" cy="2777751"/>
          </a:xfrm>
          <a:prstGeom prst="rect">
            <a:avLst/>
          </a:prstGeom>
          <a:noFill/>
          <a:ln w="38100">
            <a:solidFill>
              <a:srgbClr val="0069BB"/>
            </a:solidFill>
            <a:round/>
          </a:ln>
        </p:spPr>
        <p:style>
          <a:lnRef idx="2">
            <a:schemeClr val="accent1">
              <a:shade val="50000"/>
            </a:schemeClr>
          </a:lnRef>
          <a:fillRef idx="1">
            <a:schemeClr val="accent1"/>
          </a:fillRef>
          <a:effectRef idx="0">
            <a:schemeClr val="accent1"/>
          </a:effectRef>
          <a:fontRef idx="minor"/>
        </p:style>
        <p:txBody>
          <a:bodyPr/>
          <a:lstStyle/>
          <a:p>
            <a:endParaRPr lang="en-GB"/>
          </a:p>
        </p:txBody>
      </p:sp>
      <p:sp>
        <p:nvSpPr>
          <p:cNvPr id="20" name="TextBox 92">
            <a:extLst>
              <a:ext uri="{FF2B5EF4-FFF2-40B4-BE49-F238E27FC236}">
                <a16:creationId xmlns:a16="http://schemas.microsoft.com/office/drawing/2014/main" id="{29D2363A-6949-4D96-8D1D-52C06DEF3590}"/>
              </a:ext>
            </a:extLst>
          </p:cNvPr>
          <p:cNvSpPr/>
          <p:nvPr/>
        </p:nvSpPr>
        <p:spPr>
          <a:xfrm>
            <a:off x="6213983" y="610299"/>
            <a:ext cx="1759895" cy="337100"/>
          </a:xfrm>
          <a:prstGeom prst="rect">
            <a:avLst/>
          </a:prstGeom>
          <a:solidFill>
            <a:schemeClr val="accent2"/>
          </a:solid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1" normalizeH="0" baseline="0" noProof="0" dirty="0">
                <a:ln>
                  <a:noFill/>
                </a:ln>
                <a:solidFill>
                  <a:srgbClr val="FFFFFF"/>
                </a:solidFill>
                <a:effectLst/>
                <a:uLnTx/>
                <a:uFillTx/>
                <a:latin typeface="Arial"/>
              </a:rPr>
              <a:t>Old  journey</a:t>
            </a:r>
            <a:endParaRPr kumimoji="0" lang="en-GB" sz="1600" b="0" i="0" u="none" strike="noStrike" kern="1200" cap="none" spc="-1" normalizeH="0" baseline="0" noProof="0" dirty="0">
              <a:ln>
                <a:noFill/>
              </a:ln>
              <a:solidFill>
                <a:prstClr val="black"/>
              </a:solidFill>
              <a:effectLst/>
              <a:uLnTx/>
              <a:uFillTx/>
              <a:latin typeface="Arial"/>
            </a:endParaRPr>
          </a:p>
        </p:txBody>
      </p:sp>
      <p:sp>
        <p:nvSpPr>
          <p:cNvPr id="21" name="TextBox 93">
            <a:extLst>
              <a:ext uri="{FF2B5EF4-FFF2-40B4-BE49-F238E27FC236}">
                <a16:creationId xmlns:a16="http://schemas.microsoft.com/office/drawing/2014/main" id="{AC5D85D2-7C0B-4562-AE72-130D94205ECC}"/>
              </a:ext>
            </a:extLst>
          </p:cNvPr>
          <p:cNvSpPr/>
          <p:nvPr/>
        </p:nvSpPr>
        <p:spPr>
          <a:xfrm>
            <a:off x="6385303" y="3804370"/>
            <a:ext cx="1588576" cy="337100"/>
          </a:xfrm>
          <a:prstGeom prst="rect">
            <a:avLst/>
          </a:prstGeom>
          <a:solidFill>
            <a:schemeClr val="accent2"/>
          </a:solid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1" normalizeH="0" baseline="0" noProof="0" dirty="0">
                <a:ln>
                  <a:noFill/>
                </a:ln>
                <a:solidFill>
                  <a:srgbClr val="FFFFFF"/>
                </a:solidFill>
                <a:effectLst/>
                <a:uLnTx/>
                <a:uFillTx/>
                <a:latin typeface="Arial"/>
              </a:rPr>
              <a:t>New journey</a:t>
            </a:r>
            <a:endParaRPr kumimoji="0" lang="en-GB" sz="1600" b="0" i="0" u="none" strike="noStrike" kern="1200" cap="none" spc="-1" normalizeH="0" baseline="0" noProof="0" dirty="0">
              <a:ln>
                <a:noFill/>
              </a:ln>
              <a:solidFill>
                <a:prstClr val="black"/>
              </a:solidFill>
              <a:effectLst/>
              <a:uLnTx/>
              <a:uFillTx/>
              <a:latin typeface="Arial"/>
            </a:endParaRPr>
          </a:p>
        </p:txBody>
      </p:sp>
      <p:pic>
        <p:nvPicPr>
          <p:cNvPr id="22" name="Graphic 21" descr="Man with cane">
            <a:extLst>
              <a:ext uri="{FF2B5EF4-FFF2-40B4-BE49-F238E27FC236}">
                <a16:creationId xmlns:a16="http://schemas.microsoft.com/office/drawing/2014/main" id="{B0A535A6-0A0C-44AD-8177-8E899E6FE6A8}"/>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17930014">
            <a:off x="354700" y="2636499"/>
            <a:ext cx="731161" cy="731161"/>
          </a:xfrm>
          <a:prstGeom prst="rect">
            <a:avLst/>
          </a:prstGeom>
        </p:spPr>
      </p:pic>
      <p:pic>
        <p:nvPicPr>
          <p:cNvPr id="23" name="Graphic 59" descr="Chevron arrows">
            <a:extLst>
              <a:ext uri="{FF2B5EF4-FFF2-40B4-BE49-F238E27FC236}">
                <a16:creationId xmlns:a16="http://schemas.microsoft.com/office/drawing/2014/main" id="{21A105DE-9223-4697-9BF3-52026737C11A}"/>
              </a:ext>
            </a:extLst>
          </p:cNvPr>
          <p:cNvPicPr/>
          <p:nvPr/>
        </p:nvPicPr>
        <p:blipFill>
          <a:blip r:embed="rId5"/>
          <a:stretch/>
        </p:blipFill>
        <p:spPr>
          <a:xfrm>
            <a:off x="7553133" y="2658824"/>
            <a:ext cx="731160" cy="731160"/>
          </a:xfrm>
          <a:prstGeom prst="rect">
            <a:avLst/>
          </a:prstGeom>
          <a:ln w="0">
            <a:noFill/>
          </a:ln>
        </p:spPr>
      </p:pic>
      <p:pic>
        <p:nvPicPr>
          <p:cNvPr id="24" name="Graphic 59" descr="Chevron arrows">
            <a:extLst>
              <a:ext uri="{FF2B5EF4-FFF2-40B4-BE49-F238E27FC236}">
                <a16:creationId xmlns:a16="http://schemas.microsoft.com/office/drawing/2014/main" id="{7E98C8D3-5C60-4161-B843-4E37D8195206}"/>
              </a:ext>
            </a:extLst>
          </p:cNvPr>
          <p:cNvPicPr/>
          <p:nvPr/>
        </p:nvPicPr>
        <p:blipFill>
          <a:blip r:embed="rId5"/>
          <a:stretch/>
        </p:blipFill>
        <p:spPr>
          <a:xfrm>
            <a:off x="9082467" y="2691944"/>
            <a:ext cx="731160" cy="731160"/>
          </a:xfrm>
          <a:prstGeom prst="rect">
            <a:avLst/>
          </a:prstGeom>
          <a:ln w="0">
            <a:noFill/>
          </a:ln>
        </p:spPr>
      </p:pic>
      <p:pic>
        <p:nvPicPr>
          <p:cNvPr id="25" name="Graphic 24" descr="Man with cane">
            <a:extLst>
              <a:ext uri="{FF2B5EF4-FFF2-40B4-BE49-F238E27FC236}">
                <a16:creationId xmlns:a16="http://schemas.microsoft.com/office/drawing/2014/main" id="{95CDBEFA-E833-4506-9083-ECCD94CF897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17565763">
            <a:off x="294639" y="5434167"/>
            <a:ext cx="806940" cy="806940"/>
          </a:xfrm>
          <a:prstGeom prst="rect">
            <a:avLst/>
          </a:prstGeom>
        </p:spPr>
      </p:pic>
      <p:pic>
        <p:nvPicPr>
          <p:cNvPr id="26" name="Graphic 62" descr="Chevron arrows">
            <a:extLst>
              <a:ext uri="{FF2B5EF4-FFF2-40B4-BE49-F238E27FC236}">
                <a16:creationId xmlns:a16="http://schemas.microsoft.com/office/drawing/2014/main" id="{1BBC133B-AFA1-4177-9878-D4D46B3166C7}"/>
              </a:ext>
            </a:extLst>
          </p:cNvPr>
          <p:cNvPicPr/>
          <p:nvPr/>
        </p:nvPicPr>
        <p:blipFill>
          <a:blip r:embed="rId5"/>
          <a:stretch/>
        </p:blipFill>
        <p:spPr>
          <a:xfrm>
            <a:off x="1135059" y="5522755"/>
            <a:ext cx="731160" cy="731160"/>
          </a:xfrm>
          <a:prstGeom prst="rect">
            <a:avLst/>
          </a:prstGeom>
          <a:ln w="0">
            <a:noFill/>
          </a:ln>
        </p:spPr>
      </p:pic>
      <p:pic>
        <p:nvPicPr>
          <p:cNvPr id="28" name="Graphic 62" descr="Chevron arrows">
            <a:extLst>
              <a:ext uri="{FF2B5EF4-FFF2-40B4-BE49-F238E27FC236}">
                <a16:creationId xmlns:a16="http://schemas.microsoft.com/office/drawing/2014/main" id="{B593B188-A9DD-4775-B359-ED5048801D98}"/>
              </a:ext>
            </a:extLst>
          </p:cNvPr>
          <p:cNvPicPr/>
          <p:nvPr/>
        </p:nvPicPr>
        <p:blipFill>
          <a:blip r:embed="rId5"/>
          <a:stretch/>
        </p:blipFill>
        <p:spPr>
          <a:xfrm>
            <a:off x="2617310" y="5550300"/>
            <a:ext cx="731160" cy="731160"/>
          </a:xfrm>
          <a:prstGeom prst="rect">
            <a:avLst/>
          </a:prstGeom>
          <a:ln w="0">
            <a:noFill/>
          </a:ln>
        </p:spPr>
      </p:pic>
      <p:pic>
        <p:nvPicPr>
          <p:cNvPr id="30" name="Graphic 60" descr="Chevron arrows">
            <a:extLst>
              <a:ext uri="{FF2B5EF4-FFF2-40B4-BE49-F238E27FC236}">
                <a16:creationId xmlns:a16="http://schemas.microsoft.com/office/drawing/2014/main" id="{3C264676-3FE6-4B63-97C9-DC5DDFE0C5B9}"/>
              </a:ext>
            </a:extLst>
          </p:cNvPr>
          <p:cNvPicPr/>
          <p:nvPr/>
        </p:nvPicPr>
        <p:blipFill>
          <a:blip r:embed="rId5"/>
          <a:stretch/>
        </p:blipFill>
        <p:spPr>
          <a:xfrm>
            <a:off x="4249312" y="5575910"/>
            <a:ext cx="731160" cy="731160"/>
          </a:xfrm>
          <a:prstGeom prst="rect">
            <a:avLst/>
          </a:prstGeom>
          <a:ln w="0">
            <a:noFill/>
          </a:ln>
        </p:spPr>
      </p:pic>
      <p:pic>
        <p:nvPicPr>
          <p:cNvPr id="31" name="Graphic 52" descr="Doctor">
            <a:extLst>
              <a:ext uri="{FF2B5EF4-FFF2-40B4-BE49-F238E27FC236}">
                <a16:creationId xmlns:a16="http://schemas.microsoft.com/office/drawing/2014/main" id="{1052CD74-E503-41C1-BDD8-270F89F70494}"/>
              </a:ext>
            </a:extLst>
          </p:cNvPr>
          <p:cNvPicPr/>
          <p:nvPr/>
        </p:nvPicPr>
        <p:blipFill>
          <a:blip r:embed="rId2">
            <a:duotone>
              <a:schemeClr val="accent1">
                <a:shade val="45000"/>
                <a:satMod val="135000"/>
              </a:schemeClr>
              <a:prstClr val="white"/>
            </a:duotone>
          </a:blip>
          <a:stretch/>
        </p:blipFill>
        <p:spPr>
          <a:xfrm>
            <a:off x="4894815" y="5557183"/>
            <a:ext cx="731160" cy="731160"/>
          </a:xfrm>
          <a:prstGeom prst="rect">
            <a:avLst/>
          </a:prstGeom>
          <a:ln w="0">
            <a:noFill/>
          </a:ln>
        </p:spPr>
      </p:pic>
      <p:pic>
        <p:nvPicPr>
          <p:cNvPr id="32" name="Graphic 60" descr="Chevron arrows">
            <a:extLst>
              <a:ext uri="{FF2B5EF4-FFF2-40B4-BE49-F238E27FC236}">
                <a16:creationId xmlns:a16="http://schemas.microsoft.com/office/drawing/2014/main" id="{0F18689B-DF47-49E7-AFF8-EC2E6B84B599}"/>
              </a:ext>
            </a:extLst>
          </p:cNvPr>
          <p:cNvPicPr/>
          <p:nvPr/>
        </p:nvPicPr>
        <p:blipFill>
          <a:blip r:embed="rId5"/>
          <a:stretch/>
        </p:blipFill>
        <p:spPr>
          <a:xfrm>
            <a:off x="5563547" y="5601490"/>
            <a:ext cx="731160" cy="731160"/>
          </a:xfrm>
          <a:prstGeom prst="rect">
            <a:avLst/>
          </a:prstGeom>
          <a:ln w="0">
            <a:noFill/>
          </a:ln>
        </p:spPr>
      </p:pic>
      <p:pic>
        <p:nvPicPr>
          <p:cNvPr id="34" name="Graphic 33" descr="Doctor">
            <a:extLst>
              <a:ext uri="{FF2B5EF4-FFF2-40B4-BE49-F238E27FC236}">
                <a16:creationId xmlns:a16="http://schemas.microsoft.com/office/drawing/2014/main" id="{5D415B00-BEBD-408C-8186-20509A695CE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717979" y="5579579"/>
            <a:ext cx="737626" cy="737626"/>
          </a:xfrm>
          <a:prstGeom prst="rect">
            <a:avLst/>
          </a:prstGeom>
        </p:spPr>
      </p:pic>
      <p:pic>
        <p:nvPicPr>
          <p:cNvPr id="35" name="Graphic 60" descr="Chevron arrows">
            <a:extLst>
              <a:ext uri="{FF2B5EF4-FFF2-40B4-BE49-F238E27FC236}">
                <a16:creationId xmlns:a16="http://schemas.microsoft.com/office/drawing/2014/main" id="{8E117801-4035-4DED-97D1-5A564F916FE7}"/>
              </a:ext>
            </a:extLst>
          </p:cNvPr>
          <p:cNvPicPr/>
          <p:nvPr/>
        </p:nvPicPr>
        <p:blipFill>
          <a:blip r:embed="rId5"/>
          <a:stretch/>
        </p:blipFill>
        <p:spPr>
          <a:xfrm>
            <a:off x="7014384" y="5620217"/>
            <a:ext cx="731160" cy="731160"/>
          </a:xfrm>
          <a:prstGeom prst="rect">
            <a:avLst/>
          </a:prstGeom>
          <a:ln w="0">
            <a:noFill/>
          </a:ln>
        </p:spPr>
      </p:pic>
      <p:pic>
        <p:nvPicPr>
          <p:cNvPr id="36" name="Graphic 60" descr="Chevron arrows">
            <a:extLst>
              <a:ext uri="{FF2B5EF4-FFF2-40B4-BE49-F238E27FC236}">
                <a16:creationId xmlns:a16="http://schemas.microsoft.com/office/drawing/2014/main" id="{5BFD538C-B50D-4673-9343-EC8732FD0C81}"/>
              </a:ext>
            </a:extLst>
          </p:cNvPr>
          <p:cNvPicPr/>
          <p:nvPr/>
        </p:nvPicPr>
        <p:blipFill>
          <a:blip r:embed="rId5"/>
          <a:stretch/>
        </p:blipFill>
        <p:spPr>
          <a:xfrm>
            <a:off x="8372172" y="5620217"/>
            <a:ext cx="731160" cy="731160"/>
          </a:xfrm>
          <a:prstGeom prst="rect">
            <a:avLst/>
          </a:prstGeom>
          <a:ln w="0">
            <a:noFill/>
          </a:ln>
        </p:spPr>
      </p:pic>
      <p:pic>
        <p:nvPicPr>
          <p:cNvPr id="37" name="Graphic 36" descr="Internet">
            <a:extLst>
              <a:ext uri="{FF2B5EF4-FFF2-40B4-BE49-F238E27FC236}">
                <a16:creationId xmlns:a16="http://schemas.microsoft.com/office/drawing/2014/main" id="{D0BDBD5F-ED48-4E23-A182-6C70C0A427FB}"/>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3397223" y="5512381"/>
            <a:ext cx="775321" cy="775321"/>
          </a:xfrm>
          <a:prstGeom prst="rect">
            <a:avLst/>
          </a:prstGeom>
        </p:spPr>
      </p:pic>
      <p:pic>
        <p:nvPicPr>
          <p:cNvPr id="39" name="Graphic 60" descr="Chevron arrows">
            <a:extLst>
              <a:ext uri="{FF2B5EF4-FFF2-40B4-BE49-F238E27FC236}">
                <a16:creationId xmlns:a16="http://schemas.microsoft.com/office/drawing/2014/main" id="{09D42F2D-6FA7-4756-B7CB-B88B064F90F1}"/>
              </a:ext>
            </a:extLst>
          </p:cNvPr>
          <p:cNvPicPr/>
          <p:nvPr/>
        </p:nvPicPr>
        <p:blipFill>
          <a:blip r:embed="rId5"/>
          <a:stretch/>
        </p:blipFill>
        <p:spPr>
          <a:xfrm>
            <a:off x="9924659" y="5601490"/>
            <a:ext cx="731160" cy="731160"/>
          </a:xfrm>
          <a:prstGeom prst="rect">
            <a:avLst/>
          </a:prstGeom>
          <a:ln w="0">
            <a:noFill/>
          </a:ln>
        </p:spPr>
      </p:pic>
      <p:pic>
        <p:nvPicPr>
          <p:cNvPr id="40" name="Graphic 39" descr="Suburban scene">
            <a:extLst>
              <a:ext uri="{FF2B5EF4-FFF2-40B4-BE49-F238E27FC236}">
                <a16:creationId xmlns:a16="http://schemas.microsoft.com/office/drawing/2014/main" id="{F0172647-0213-4FA2-AF35-8F824B6756B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213983" y="5486972"/>
            <a:ext cx="871581" cy="871581"/>
          </a:xfrm>
          <a:prstGeom prst="rect">
            <a:avLst/>
          </a:prstGeom>
        </p:spPr>
      </p:pic>
      <p:pic>
        <p:nvPicPr>
          <p:cNvPr id="41" name="Graphic 40" descr="Slippery">
            <a:extLst>
              <a:ext uri="{FF2B5EF4-FFF2-40B4-BE49-F238E27FC236}">
                <a16:creationId xmlns:a16="http://schemas.microsoft.com/office/drawing/2014/main" id="{BA9E135F-244E-4A36-8594-56512751F709}"/>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9750454" y="2637195"/>
            <a:ext cx="731160" cy="731160"/>
          </a:xfrm>
          <a:prstGeom prst="rect">
            <a:avLst/>
          </a:prstGeom>
        </p:spPr>
      </p:pic>
      <p:pic>
        <p:nvPicPr>
          <p:cNvPr id="42" name="Graphic 59" descr="Chevron arrows">
            <a:extLst>
              <a:ext uri="{FF2B5EF4-FFF2-40B4-BE49-F238E27FC236}">
                <a16:creationId xmlns:a16="http://schemas.microsoft.com/office/drawing/2014/main" id="{EAA4DC06-9648-45D3-8A67-4919E2C3F52F}"/>
              </a:ext>
            </a:extLst>
          </p:cNvPr>
          <p:cNvPicPr/>
          <p:nvPr/>
        </p:nvPicPr>
        <p:blipFill>
          <a:blip r:embed="rId5"/>
          <a:stretch/>
        </p:blipFill>
        <p:spPr>
          <a:xfrm>
            <a:off x="10472299" y="2664325"/>
            <a:ext cx="731160" cy="731160"/>
          </a:xfrm>
          <a:prstGeom prst="rect">
            <a:avLst/>
          </a:prstGeom>
          <a:ln w="0">
            <a:noFill/>
          </a:ln>
        </p:spPr>
      </p:pic>
      <p:sp>
        <p:nvSpPr>
          <p:cNvPr id="43" name="Straight Arrow Connector 87">
            <a:extLst>
              <a:ext uri="{FF2B5EF4-FFF2-40B4-BE49-F238E27FC236}">
                <a16:creationId xmlns:a16="http://schemas.microsoft.com/office/drawing/2014/main" id="{F46C4FCD-958F-4298-A49F-77BF9F48AE7A}"/>
              </a:ext>
            </a:extLst>
          </p:cNvPr>
          <p:cNvSpPr/>
          <p:nvPr/>
        </p:nvSpPr>
        <p:spPr>
          <a:xfrm>
            <a:off x="684741" y="2527873"/>
            <a:ext cx="9787558" cy="45719"/>
          </a:xfrm>
          <a:custGeom>
            <a:avLst/>
            <a:gdLst/>
            <a:ahLst/>
            <a:cxnLst/>
            <a:rect l="l" t="t" r="r" b="b"/>
            <a:pathLst>
              <a:path w="21600" h="21600">
                <a:moveTo>
                  <a:pt x="0" y="0"/>
                </a:moveTo>
                <a:lnTo>
                  <a:pt x="21600" y="21600"/>
                </a:lnTo>
              </a:path>
            </a:pathLst>
          </a:custGeom>
          <a:noFill/>
          <a:ln w="50800">
            <a:solidFill>
              <a:srgbClr val="009DC9"/>
            </a:solidFill>
            <a:round/>
            <a:tailEnd type="triangle" w="med" len="med"/>
          </a:ln>
        </p:spPr>
        <p:style>
          <a:lnRef idx="1">
            <a:schemeClr val="accent1"/>
          </a:lnRef>
          <a:fillRef idx="0">
            <a:schemeClr val="accent1"/>
          </a:fillRef>
          <a:effectRef idx="0">
            <a:schemeClr val="accent1"/>
          </a:effectRef>
          <a:fontRef idx="minor"/>
        </p:style>
        <p:txBody>
          <a:bodyPr/>
          <a:lstStyle/>
          <a:p>
            <a:endParaRPr lang="en-GB"/>
          </a:p>
        </p:txBody>
      </p:sp>
      <p:sp>
        <p:nvSpPr>
          <p:cNvPr id="45" name="Rectangle 68">
            <a:extLst>
              <a:ext uri="{FF2B5EF4-FFF2-40B4-BE49-F238E27FC236}">
                <a16:creationId xmlns:a16="http://schemas.microsoft.com/office/drawing/2014/main" id="{7B1698B4-57B9-4B85-AD7B-DAD8AED2EC6E}"/>
              </a:ext>
            </a:extLst>
          </p:cNvPr>
          <p:cNvSpPr/>
          <p:nvPr/>
        </p:nvSpPr>
        <p:spPr>
          <a:xfrm>
            <a:off x="232920" y="4165340"/>
            <a:ext cx="11651400" cy="2555860"/>
          </a:xfrm>
          <a:prstGeom prst="rect">
            <a:avLst/>
          </a:prstGeom>
          <a:noFill/>
          <a:ln w="38100">
            <a:solidFill>
              <a:srgbClr val="0069BB"/>
            </a:solidFill>
            <a:round/>
          </a:ln>
        </p:spPr>
        <p:style>
          <a:lnRef idx="2">
            <a:schemeClr val="accent1">
              <a:shade val="50000"/>
            </a:schemeClr>
          </a:lnRef>
          <a:fillRef idx="1">
            <a:schemeClr val="accent1"/>
          </a:fillRef>
          <a:effectRef idx="0">
            <a:schemeClr val="accent1"/>
          </a:effectRef>
          <a:fontRef idx="minor"/>
        </p:style>
        <p:txBody>
          <a:bodyPr/>
          <a:lstStyle/>
          <a:p>
            <a:endParaRPr lang="en-GB"/>
          </a:p>
        </p:txBody>
      </p:sp>
      <p:sp>
        <p:nvSpPr>
          <p:cNvPr id="46" name="Title 4">
            <a:extLst>
              <a:ext uri="{FF2B5EF4-FFF2-40B4-BE49-F238E27FC236}">
                <a16:creationId xmlns:a16="http://schemas.microsoft.com/office/drawing/2014/main" id="{6E3A357F-D872-475E-A25C-CDC9CB090BB5}"/>
              </a:ext>
            </a:extLst>
          </p:cNvPr>
          <p:cNvSpPr txBox="1"/>
          <p:nvPr/>
        </p:nvSpPr>
        <p:spPr>
          <a:xfrm>
            <a:off x="242927" y="-204164"/>
            <a:ext cx="10531080" cy="932040"/>
          </a:xfrm>
          <a:prstGeom prst="rect">
            <a:avLst/>
          </a:prstGeom>
          <a:noFill/>
          <a:ln w="0">
            <a:noFill/>
          </a:ln>
        </p:spPr>
        <p:txBody>
          <a:bodyPr lIns="90000" tIns="45000" rIns="90000" bIns="45000" anchor="b">
            <a:noAutofit/>
          </a:bodyPr>
          <a:lstStyle/>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en-GB" sz="2800" b="0" i="0" u="none" strike="noStrike" kern="1200" cap="none" spc="-1" normalizeH="0" baseline="0" noProof="0" dirty="0">
                <a:ln>
                  <a:noFill/>
                </a:ln>
                <a:effectLst/>
                <a:uLnTx/>
                <a:uFillTx/>
                <a:latin typeface="Arial"/>
              </a:rPr>
              <a:t>A patient’s journey Cleric Call</a:t>
            </a:r>
            <a:endParaRPr kumimoji="0" lang="en-US" sz="2800" b="0" i="0" u="none" strike="noStrike" kern="1200" cap="none" spc="-1" normalizeH="0" baseline="0" noProof="0" dirty="0">
              <a:ln>
                <a:noFill/>
              </a:ln>
              <a:effectLst/>
              <a:uLnTx/>
              <a:uFillTx/>
              <a:latin typeface="Arial"/>
            </a:endParaRPr>
          </a:p>
        </p:txBody>
      </p:sp>
      <p:pic>
        <p:nvPicPr>
          <p:cNvPr id="51" name="Graphic 50" descr="House">
            <a:extLst>
              <a:ext uri="{FF2B5EF4-FFF2-40B4-BE49-F238E27FC236}">
                <a16:creationId xmlns:a16="http://schemas.microsoft.com/office/drawing/2014/main" id="{7068473A-94BA-48A3-9E7A-EC7B8E8981D1}"/>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11341576" y="2432103"/>
            <a:ext cx="502990" cy="502990"/>
          </a:xfrm>
          <a:prstGeom prst="rect">
            <a:avLst/>
          </a:prstGeom>
        </p:spPr>
      </p:pic>
      <p:sp>
        <p:nvSpPr>
          <p:cNvPr id="52" name="TextBox 51">
            <a:extLst>
              <a:ext uri="{FF2B5EF4-FFF2-40B4-BE49-F238E27FC236}">
                <a16:creationId xmlns:a16="http://schemas.microsoft.com/office/drawing/2014/main" id="{6DB3BD7F-28F2-4F55-B239-0E5FBD5ABB55}"/>
              </a:ext>
            </a:extLst>
          </p:cNvPr>
          <p:cNvSpPr txBox="1"/>
          <p:nvPr/>
        </p:nvSpPr>
        <p:spPr>
          <a:xfrm>
            <a:off x="3230083" y="1190257"/>
            <a:ext cx="2576951" cy="784830"/>
          </a:xfrm>
          <a:prstGeom prst="rect">
            <a:avLst/>
          </a:prstGeom>
          <a:noFill/>
          <a:ln>
            <a:solidFill>
              <a:schemeClr val="accent1">
                <a:lumMod val="75000"/>
              </a:schemeClr>
            </a:solidFill>
          </a:ln>
        </p:spPr>
        <p:txBody>
          <a:bodyPr wrap="square" rtlCol="0">
            <a:spAutoFit/>
          </a:bodyPr>
          <a:lstStyle/>
          <a:p>
            <a:pPr lvl="0">
              <a:defRPr/>
            </a:pPr>
            <a:r>
              <a:rPr lang="en-GB" sz="900" b="1" spc="-1" dirty="0">
                <a:solidFill>
                  <a:srgbClr val="404040"/>
                </a:solidFill>
                <a:latin typeface="Arial"/>
              </a:rPr>
              <a:t>The call handler then dispatched an ambulance to help.</a:t>
            </a:r>
          </a:p>
          <a:p>
            <a:pPr marL="228600" lvl="0" indent="-228600">
              <a:buFont typeface="Arial" panose="020B0604020202020204" pitchFamily="34" charset="0"/>
              <a:buChar char="•"/>
              <a:defRPr/>
            </a:pPr>
            <a:endParaRPr lang="en-GB" sz="900" b="1" spc="-1" dirty="0">
              <a:solidFill>
                <a:srgbClr val="404040"/>
              </a:solidFill>
              <a:latin typeface="Arial"/>
            </a:endParaRPr>
          </a:p>
          <a:p>
            <a:pPr>
              <a:defRPr/>
            </a:pPr>
            <a:r>
              <a:rPr lang="en-GB" sz="900" b="1" spc="-1" dirty="0">
                <a:solidFill>
                  <a:srgbClr val="404040"/>
                </a:solidFill>
                <a:latin typeface="Arial"/>
              </a:rPr>
              <a:t>Because due to demand  the ambulance took nearly 6 hours to get to Mr S</a:t>
            </a:r>
          </a:p>
        </p:txBody>
      </p:sp>
      <p:sp>
        <p:nvSpPr>
          <p:cNvPr id="54" name="TextBox 64">
            <a:extLst>
              <a:ext uri="{FF2B5EF4-FFF2-40B4-BE49-F238E27FC236}">
                <a16:creationId xmlns:a16="http://schemas.microsoft.com/office/drawing/2014/main" id="{94178954-F202-4F72-96C4-9AB4272DDEC8}"/>
              </a:ext>
            </a:extLst>
          </p:cNvPr>
          <p:cNvSpPr/>
          <p:nvPr/>
        </p:nvSpPr>
        <p:spPr>
          <a:xfrm>
            <a:off x="306998" y="1150069"/>
            <a:ext cx="2818683" cy="1060375"/>
          </a:xfrm>
          <a:prstGeom prst="rect">
            <a:avLst/>
          </a:prstGeom>
          <a:noFill/>
          <a:ln w="0">
            <a:solidFill>
              <a:schemeClr val="accent1">
                <a:lumMod val="75000"/>
              </a:schemeClr>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R="0" lvl="0" defTabSz="914400" rtl="0" eaLnBrk="1" fontAlgn="auto" latinLnBrk="0" hangingPunct="1">
              <a:lnSpc>
                <a:spcPct val="100000"/>
              </a:lnSpc>
              <a:spcBef>
                <a:spcPts val="0"/>
              </a:spcBef>
              <a:spcAft>
                <a:spcPts val="0"/>
              </a:spcAft>
              <a:buClrTx/>
              <a:buSzTx/>
              <a:tabLst/>
              <a:defRPr/>
            </a:pPr>
            <a:r>
              <a:rPr lang="en-GB" sz="900" b="1" spc="-1" dirty="0">
                <a:solidFill>
                  <a:prstClr val="black"/>
                </a:solidFill>
                <a:latin typeface="Arial"/>
              </a:rPr>
              <a:t>Mr S (83) </a:t>
            </a:r>
            <a:r>
              <a:rPr kumimoji="0" lang="en-GB" sz="900" b="1" i="0" u="none" strike="noStrike" kern="1200" cap="none" spc="-1" normalizeH="0" baseline="0" noProof="0" dirty="0">
                <a:ln>
                  <a:noFill/>
                </a:ln>
                <a:solidFill>
                  <a:prstClr val="black"/>
                </a:solidFill>
                <a:effectLst/>
                <a:uLnTx/>
                <a:uFillTx/>
                <a:latin typeface="Arial"/>
              </a:rPr>
              <a:t> </a:t>
            </a:r>
            <a:r>
              <a:rPr lang="en-GB" sz="900" b="1" spc="-1" dirty="0">
                <a:solidFill>
                  <a:prstClr val="black"/>
                </a:solidFill>
                <a:latin typeface="Arial"/>
              </a:rPr>
              <a:t>had</a:t>
            </a:r>
            <a:r>
              <a:rPr kumimoji="0" lang="en-GB" sz="900" b="1" i="0" u="none" strike="noStrike" kern="1200" cap="none" spc="-1" normalizeH="0" baseline="0" noProof="0" dirty="0">
                <a:ln>
                  <a:noFill/>
                </a:ln>
                <a:solidFill>
                  <a:prstClr val="black"/>
                </a:solidFill>
                <a:effectLst/>
                <a:uLnTx/>
                <a:uFillTx/>
                <a:latin typeface="Arial"/>
              </a:rPr>
              <a:t> a fall after being disorientated trying to find the bathroom, in the morning </a:t>
            </a:r>
          </a:p>
          <a:p>
            <a:pPr marR="0" lvl="0" defTabSz="914400" rtl="0" eaLnBrk="1" fontAlgn="auto" latinLnBrk="0" hangingPunct="1">
              <a:lnSpc>
                <a:spcPct val="100000"/>
              </a:lnSpc>
              <a:spcBef>
                <a:spcPts val="0"/>
              </a:spcBef>
              <a:spcAft>
                <a:spcPts val="0"/>
              </a:spcAft>
              <a:buClrTx/>
              <a:buSzTx/>
              <a:tabLst/>
              <a:defRPr/>
            </a:pPr>
            <a:endParaRPr lang="en-GB" sz="900" b="1" spc="-1" dirty="0">
              <a:solidFill>
                <a:prstClr val="black"/>
              </a:solidFill>
              <a:latin typeface="Arial"/>
            </a:endParaRPr>
          </a:p>
          <a:p>
            <a:pPr marR="0" lvl="0" defTabSz="914400" rtl="0" eaLnBrk="1" fontAlgn="auto" latinLnBrk="0" hangingPunct="1">
              <a:lnSpc>
                <a:spcPct val="100000"/>
              </a:lnSpc>
              <a:spcBef>
                <a:spcPts val="0"/>
              </a:spcBef>
              <a:spcAft>
                <a:spcPts val="0"/>
              </a:spcAft>
              <a:buClrTx/>
              <a:buSzTx/>
              <a:tabLst/>
              <a:defRPr/>
            </a:pPr>
            <a:r>
              <a:rPr lang="en-GB" sz="900" b="1" spc="-1" dirty="0">
                <a:solidFill>
                  <a:prstClr val="black"/>
                </a:solidFill>
                <a:latin typeface="Arial"/>
              </a:rPr>
              <a:t>He </a:t>
            </a:r>
            <a:r>
              <a:rPr lang="en-GB" sz="900" b="1" spc="-1" dirty="0">
                <a:solidFill>
                  <a:srgbClr val="404040"/>
                </a:solidFill>
                <a:latin typeface="Arial"/>
              </a:rPr>
              <a:t>calls 999 shortly after falling over trying to get to the bathroom. He wasn’t injured but told the call handler he couldn’t get up.</a:t>
            </a:r>
          </a:p>
          <a:p>
            <a:pPr marL="228600" marR="0" lvl="0" indent="-2286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900" b="1" i="0" u="none" strike="noStrike" kern="1200" cap="none" spc="-1" normalizeH="0" baseline="0" noProof="0" dirty="0">
              <a:ln>
                <a:noFill/>
              </a:ln>
              <a:solidFill>
                <a:prstClr val="black"/>
              </a:solidFill>
              <a:effectLst/>
              <a:uLnTx/>
              <a:uFillTx/>
              <a:latin typeface="Arial"/>
            </a:endParaRPr>
          </a:p>
        </p:txBody>
      </p:sp>
      <p:sp>
        <p:nvSpPr>
          <p:cNvPr id="55" name="TextBox 64">
            <a:extLst>
              <a:ext uri="{FF2B5EF4-FFF2-40B4-BE49-F238E27FC236}">
                <a16:creationId xmlns:a16="http://schemas.microsoft.com/office/drawing/2014/main" id="{0506543E-408B-4227-832F-6AAA8EFBC8E1}"/>
              </a:ext>
            </a:extLst>
          </p:cNvPr>
          <p:cNvSpPr/>
          <p:nvPr/>
        </p:nvSpPr>
        <p:spPr>
          <a:xfrm>
            <a:off x="5396690" y="4307818"/>
            <a:ext cx="2829303" cy="1060375"/>
          </a:xfrm>
          <a:prstGeom prst="rect">
            <a:avLst/>
          </a:prstGeom>
          <a:noFill/>
          <a:ln w="0">
            <a:solidFill>
              <a:schemeClr val="accent1">
                <a:lumMod val="75000"/>
              </a:schemeClr>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R="0" lvl="0" defTabSz="914400" rtl="0" eaLnBrk="1" fontAlgn="auto" latinLnBrk="0" hangingPunct="1">
              <a:lnSpc>
                <a:spcPct val="100000"/>
              </a:lnSpc>
              <a:spcBef>
                <a:spcPts val="0"/>
              </a:spcBef>
              <a:spcAft>
                <a:spcPts val="0"/>
              </a:spcAft>
              <a:buClrTx/>
              <a:buSzTx/>
              <a:tabLst/>
              <a:defRPr/>
            </a:pPr>
            <a:r>
              <a:rPr lang="en-GB" sz="900" b="1" spc="-1" dirty="0">
                <a:solidFill>
                  <a:srgbClr val="404040"/>
                </a:solidFill>
                <a:latin typeface="Arial"/>
              </a:rPr>
              <a:t>The UCR team arrived within an hour and helped the patient up from the floor</a:t>
            </a:r>
          </a:p>
          <a:p>
            <a:pPr marL="228600" marR="0" lvl="0" indent="-2286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900" b="1" spc="-1" dirty="0">
              <a:solidFill>
                <a:srgbClr val="404040"/>
              </a:solidFill>
              <a:latin typeface="Arial"/>
            </a:endParaRPr>
          </a:p>
          <a:p>
            <a:pPr marR="0" lvl="0" defTabSz="914400" rtl="0" eaLnBrk="1" fontAlgn="auto" latinLnBrk="0" hangingPunct="1">
              <a:lnSpc>
                <a:spcPct val="100000"/>
              </a:lnSpc>
              <a:spcBef>
                <a:spcPts val="0"/>
              </a:spcBef>
              <a:spcAft>
                <a:spcPts val="0"/>
              </a:spcAft>
              <a:buClrTx/>
              <a:buSzTx/>
              <a:tabLst/>
              <a:defRPr/>
            </a:pPr>
            <a:r>
              <a:rPr lang="en-GB" sz="900" b="1" spc="-1" dirty="0">
                <a:solidFill>
                  <a:srgbClr val="404040"/>
                </a:solidFill>
                <a:latin typeface="Arial"/>
              </a:rPr>
              <a:t>He had no injuries but told them he was scared of falling again and after he had had </a:t>
            </a:r>
            <a:r>
              <a:rPr lang="en-GB" sz="900" b="1" spc="-1" dirty="0" err="1">
                <a:solidFill>
                  <a:srgbClr val="404040"/>
                </a:solidFill>
                <a:latin typeface="Arial"/>
              </a:rPr>
              <a:t>Covid</a:t>
            </a:r>
            <a:r>
              <a:rPr lang="en-GB" sz="900" b="1" spc="-1" dirty="0">
                <a:solidFill>
                  <a:srgbClr val="404040"/>
                </a:solidFill>
                <a:latin typeface="Arial"/>
              </a:rPr>
              <a:t> last month found he was a little more unsteady on his feet</a:t>
            </a:r>
          </a:p>
        </p:txBody>
      </p:sp>
      <p:sp>
        <p:nvSpPr>
          <p:cNvPr id="56" name="TextBox 64">
            <a:extLst>
              <a:ext uri="{FF2B5EF4-FFF2-40B4-BE49-F238E27FC236}">
                <a16:creationId xmlns:a16="http://schemas.microsoft.com/office/drawing/2014/main" id="{CB04B221-084C-4F89-9911-2A385A70FB7B}"/>
              </a:ext>
            </a:extLst>
          </p:cNvPr>
          <p:cNvSpPr/>
          <p:nvPr/>
        </p:nvSpPr>
        <p:spPr>
          <a:xfrm>
            <a:off x="8455605" y="4282970"/>
            <a:ext cx="3281978" cy="1060375"/>
          </a:xfrm>
          <a:prstGeom prst="rect">
            <a:avLst/>
          </a:prstGeom>
          <a:noFill/>
          <a:ln w="0">
            <a:solidFill>
              <a:schemeClr val="accent1">
                <a:lumMod val="75000"/>
              </a:schemeClr>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R="0" lvl="0" defTabSz="914400" rtl="0" eaLnBrk="1" fontAlgn="auto" latinLnBrk="0" hangingPunct="1">
              <a:lnSpc>
                <a:spcPct val="100000"/>
              </a:lnSpc>
              <a:spcBef>
                <a:spcPts val="0"/>
              </a:spcBef>
              <a:spcAft>
                <a:spcPts val="0"/>
              </a:spcAft>
              <a:buClrTx/>
              <a:buSzTx/>
              <a:tabLst/>
              <a:defRPr/>
            </a:pPr>
            <a:r>
              <a:rPr lang="en-GB" sz="900" b="1" spc="-1" dirty="0">
                <a:solidFill>
                  <a:srgbClr val="404040"/>
                </a:solidFill>
                <a:latin typeface="Arial"/>
              </a:rPr>
              <a:t>The UCR team arranged for the GP to visit and also for a physiotherapist and occupational therapist to visit him at home to give him some strengthening exercises and equipment to help his mobility. </a:t>
            </a:r>
          </a:p>
          <a:p>
            <a:pPr marR="0" lvl="0" defTabSz="914400" rtl="0" eaLnBrk="1" fontAlgn="auto" latinLnBrk="0" hangingPunct="1">
              <a:lnSpc>
                <a:spcPct val="100000"/>
              </a:lnSpc>
              <a:spcBef>
                <a:spcPts val="0"/>
              </a:spcBef>
              <a:spcAft>
                <a:spcPts val="0"/>
              </a:spcAft>
              <a:buClrTx/>
              <a:buSzTx/>
              <a:tabLst/>
              <a:defRPr/>
            </a:pPr>
            <a:endParaRPr lang="en-GB" sz="900" b="1" spc="-1" dirty="0">
              <a:solidFill>
                <a:srgbClr val="404040"/>
              </a:solidFill>
              <a:latin typeface="Arial"/>
            </a:endParaRPr>
          </a:p>
          <a:p>
            <a:pPr marR="0" lvl="0" defTabSz="914400" rtl="0" eaLnBrk="1" fontAlgn="auto" latinLnBrk="0" hangingPunct="1">
              <a:lnSpc>
                <a:spcPct val="100000"/>
              </a:lnSpc>
              <a:spcBef>
                <a:spcPts val="0"/>
              </a:spcBef>
              <a:spcAft>
                <a:spcPts val="0"/>
              </a:spcAft>
              <a:buClrTx/>
              <a:buSzTx/>
              <a:tabLst/>
              <a:defRPr/>
            </a:pPr>
            <a:r>
              <a:rPr lang="en-GB" sz="900" b="1" spc="-1" dirty="0">
                <a:solidFill>
                  <a:srgbClr val="404040"/>
                </a:solidFill>
                <a:latin typeface="Arial"/>
              </a:rPr>
              <a:t>A referral is made to social services for some personal care support</a:t>
            </a:r>
          </a:p>
        </p:txBody>
      </p:sp>
      <p:pic>
        <p:nvPicPr>
          <p:cNvPr id="49" name="Graphic 48" descr="Call center">
            <a:extLst>
              <a:ext uri="{FF2B5EF4-FFF2-40B4-BE49-F238E27FC236}">
                <a16:creationId xmlns:a16="http://schemas.microsoft.com/office/drawing/2014/main" id="{7BAFA581-94F0-48CA-ACF7-6691F80C5725}"/>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1847964" y="2684028"/>
            <a:ext cx="659712" cy="659712"/>
          </a:xfrm>
          <a:prstGeom prst="rect">
            <a:avLst/>
          </a:prstGeom>
        </p:spPr>
      </p:pic>
      <p:pic>
        <p:nvPicPr>
          <p:cNvPr id="57" name="Graphic 56" descr="Call center">
            <a:extLst>
              <a:ext uri="{FF2B5EF4-FFF2-40B4-BE49-F238E27FC236}">
                <a16:creationId xmlns:a16="http://schemas.microsoft.com/office/drawing/2014/main" id="{7DE38BFF-57F8-4378-9F04-DFBDDD4009A0}"/>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1903848" y="5548463"/>
            <a:ext cx="679743" cy="679743"/>
          </a:xfrm>
          <a:prstGeom prst="rect">
            <a:avLst/>
          </a:prstGeom>
        </p:spPr>
      </p:pic>
      <p:pic>
        <p:nvPicPr>
          <p:cNvPr id="59" name="Graphic 58" descr="Suburban scene">
            <a:extLst>
              <a:ext uri="{FF2B5EF4-FFF2-40B4-BE49-F238E27FC236}">
                <a16:creationId xmlns:a16="http://schemas.microsoft.com/office/drawing/2014/main" id="{073B98FB-76DE-455D-912F-C105D4D2366F}"/>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0844760" y="5429156"/>
            <a:ext cx="871581" cy="871581"/>
          </a:xfrm>
          <a:prstGeom prst="rect">
            <a:avLst/>
          </a:prstGeom>
        </p:spPr>
      </p:pic>
      <p:pic>
        <p:nvPicPr>
          <p:cNvPr id="60" name="Graphic 61" descr="Sleep">
            <a:extLst>
              <a:ext uri="{FF2B5EF4-FFF2-40B4-BE49-F238E27FC236}">
                <a16:creationId xmlns:a16="http://schemas.microsoft.com/office/drawing/2014/main" id="{8765EC75-AEA6-4BA9-9C99-F34267DF7234}"/>
              </a:ext>
            </a:extLst>
          </p:cNvPr>
          <p:cNvPicPr/>
          <p:nvPr/>
        </p:nvPicPr>
        <p:blipFill>
          <a:blip r:embed="rId7">
            <a:duotone>
              <a:schemeClr val="accent4">
                <a:shade val="45000"/>
                <a:satMod val="135000"/>
              </a:schemeClr>
              <a:prstClr val="white"/>
            </a:duotone>
          </a:blip>
          <a:stretch/>
        </p:blipFill>
        <p:spPr>
          <a:xfrm>
            <a:off x="10655819" y="5781691"/>
            <a:ext cx="585801" cy="515005"/>
          </a:xfrm>
          <a:prstGeom prst="rect">
            <a:avLst/>
          </a:prstGeom>
          <a:ln w="0">
            <a:noFill/>
          </a:ln>
        </p:spPr>
      </p:pic>
      <p:pic>
        <p:nvPicPr>
          <p:cNvPr id="61" name="Graphic 60" descr="Meeting">
            <a:extLst>
              <a:ext uri="{FF2B5EF4-FFF2-40B4-BE49-F238E27FC236}">
                <a16:creationId xmlns:a16="http://schemas.microsoft.com/office/drawing/2014/main" id="{2801130D-37BD-4176-82C2-9C8A0C3C5BFD}"/>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9148415" y="5660808"/>
            <a:ext cx="731160" cy="731160"/>
          </a:xfrm>
          <a:prstGeom prst="rect">
            <a:avLst/>
          </a:prstGeom>
        </p:spPr>
      </p:pic>
      <p:sp>
        <p:nvSpPr>
          <p:cNvPr id="4" name="TextBox 64">
            <a:extLst>
              <a:ext uri="{FF2B5EF4-FFF2-40B4-BE49-F238E27FC236}">
                <a16:creationId xmlns:a16="http://schemas.microsoft.com/office/drawing/2014/main" id="{D06D3889-C179-5284-5926-F19A1B0CB051}"/>
              </a:ext>
            </a:extLst>
          </p:cNvPr>
          <p:cNvSpPr/>
          <p:nvPr/>
        </p:nvSpPr>
        <p:spPr>
          <a:xfrm>
            <a:off x="8688032" y="1032335"/>
            <a:ext cx="2865694" cy="1475873"/>
          </a:xfrm>
          <a:prstGeom prst="rect">
            <a:avLst/>
          </a:prstGeom>
          <a:noFill/>
          <a:ln w="0">
            <a:solidFill>
              <a:schemeClr val="accent1">
                <a:lumMod val="75000"/>
              </a:schemeClr>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R="0" lvl="0" defTabSz="914400" rtl="0" eaLnBrk="1" fontAlgn="auto" latinLnBrk="0" hangingPunct="1">
              <a:lnSpc>
                <a:spcPct val="100000"/>
              </a:lnSpc>
              <a:spcBef>
                <a:spcPts val="0"/>
              </a:spcBef>
              <a:spcAft>
                <a:spcPts val="0"/>
              </a:spcAft>
              <a:buClrTx/>
              <a:buSzTx/>
              <a:tabLst/>
              <a:defRPr/>
            </a:pPr>
            <a:r>
              <a:rPr lang="en-GB" sz="900" b="1" spc="-1" dirty="0">
                <a:solidFill>
                  <a:srgbClr val="404040"/>
                </a:solidFill>
                <a:latin typeface="Arial"/>
              </a:rPr>
              <a:t> Mr S remain on admitted to a ward whilst a care package was organised, but due to his home being rural this took several days.</a:t>
            </a:r>
          </a:p>
          <a:p>
            <a:pPr marR="0" lvl="0" defTabSz="914400" rtl="0" eaLnBrk="1" fontAlgn="auto" latinLnBrk="0" hangingPunct="1">
              <a:lnSpc>
                <a:spcPct val="100000"/>
              </a:lnSpc>
              <a:spcBef>
                <a:spcPts val="0"/>
              </a:spcBef>
              <a:spcAft>
                <a:spcPts val="0"/>
              </a:spcAft>
              <a:buClrTx/>
              <a:buSzTx/>
              <a:tabLst/>
              <a:defRPr/>
            </a:pPr>
            <a:endParaRPr lang="en-GB" sz="900" b="1" spc="-1" dirty="0">
              <a:solidFill>
                <a:srgbClr val="404040"/>
              </a:solidFill>
              <a:latin typeface="Arial"/>
            </a:endParaRPr>
          </a:p>
          <a:p>
            <a:pPr marR="0" lvl="0" defTabSz="914400" rtl="0" eaLnBrk="1" fontAlgn="auto" latinLnBrk="0" hangingPunct="1">
              <a:lnSpc>
                <a:spcPct val="100000"/>
              </a:lnSpc>
              <a:spcBef>
                <a:spcPts val="0"/>
              </a:spcBef>
              <a:spcAft>
                <a:spcPts val="0"/>
              </a:spcAft>
              <a:buClrTx/>
              <a:buSzTx/>
              <a:tabLst/>
              <a:defRPr/>
            </a:pPr>
            <a:r>
              <a:rPr lang="en-GB" sz="900" b="1" spc="-1" dirty="0">
                <a:solidFill>
                  <a:srgbClr val="404040"/>
                </a:solidFill>
                <a:latin typeface="Arial"/>
              </a:rPr>
              <a:t>Mr S had another fall whilst in hospital and broke his hip</a:t>
            </a:r>
          </a:p>
          <a:p>
            <a:pPr marR="0" lvl="0" defTabSz="914400" rtl="0" eaLnBrk="1" fontAlgn="auto" latinLnBrk="0" hangingPunct="1">
              <a:lnSpc>
                <a:spcPct val="100000"/>
              </a:lnSpc>
              <a:spcBef>
                <a:spcPts val="0"/>
              </a:spcBef>
              <a:spcAft>
                <a:spcPts val="0"/>
              </a:spcAft>
              <a:buClrTx/>
              <a:buSzTx/>
              <a:tabLst/>
              <a:defRPr/>
            </a:pPr>
            <a:endParaRPr lang="en-GB" sz="900" b="1" spc="-1" dirty="0">
              <a:solidFill>
                <a:srgbClr val="404040"/>
              </a:solidFill>
              <a:latin typeface="Arial"/>
            </a:endParaRPr>
          </a:p>
          <a:p>
            <a:pPr marR="0" lvl="0" defTabSz="914400" rtl="0" eaLnBrk="1" fontAlgn="auto" latinLnBrk="0" hangingPunct="1">
              <a:lnSpc>
                <a:spcPct val="100000"/>
              </a:lnSpc>
              <a:spcBef>
                <a:spcPts val="0"/>
              </a:spcBef>
              <a:spcAft>
                <a:spcPts val="0"/>
              </a:spcAft>
              <a:buClrTx/>
              <a:buSzTx/>
              <a:tabLst/>
              <a:defRPr/>
            </a:pPr>
            <a:r>
              <a:rPr lang="en-GB" sz="900" b="1" spc="-1" dirty="0">
                <a:solidFill>
                  <a:srgbClr val="404040"/>
                </a:solidFill>
                <a:latin typeface="Arial"/>
              </a:rPr>
              <a:t>Mr S spent 4 weeks in hospital and was discharged to a care home and never returned home</a:t>
            </a:r>
          </a:p>
        </p:txBody>
      </p:sp>
      <p:sp>
        <p:nvSpPr>
          <p:cNvPr id="5" name="TextBox 64">
            <a:extLst>
              <a:ext uri="{FF2B5EF4-FFF2-40B4-BE49-F238E27FC236}">
                <a16:creationId xmlns:a16="http://schemas.microsoft.com/office/drawing/2014/main" id="{16D8BB15-DF2C-8B93-FB38-5F33B40EC807}"/>
              </a:ext>
            </a:extLst>
          </p:cNvPr>
          <p:cNvSpPr/>
          <p:nvPr/>
        </p:nvSpPr>
        <p:spPr>
          <a:xfrm>
            <a:off x="289868" y="4269871"/>
            <a:ext cx="2818683" cy="1060375"/>
          </a:xfrm>
          <a:prstGeom prst="rect">
            <a:avLst/>
          </a:prstGeom>
          <a:noFill/>
          <a:ln w="0">
            <a:solidFill>
              <a:schemeClr val="accent1">
                <a:lumMod val="75000"/>
              </a:schemeClr>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R="0" lvl="0" defTabSz="914400" rtl="0" eaLnBrk="1" fontAlgn="auto" latinLnBrk="0" hangingPunct="1">
              <a:lnSpc>
                <a:spcPct val="100000"/>
              </a:lnSpc>
              <a:spcBef>
                <a:spcPts val="0"/>
              </a:spcBef>
              <a:spcAft>
                <a:spcPts val="0"/>
              </a:spcAft>
              <a:buClrTx/>
              <a:buSzTx/>
              <a:tabLst/>
              <a:defRPr/>
            </a:pPr>
            <a:r>
              <a:rPr lang="en-GB" sz="900" b="1" spc="-1" dirty="0">
                <a:solidFill>
                  <a:prstClr val="black"/>
                </a:solidFill>
                <a:latin typeface="Arial"/>
              </a:rPr>
              <a:t>Mr S (83) </a:t>
            </a:r>
            <a:r>
              <a:rPr kumimoji="0" lang="en-GB" sz="900" b="1" i="0" u="none" strike="noStrike" kern="1200" cap="none" spc="-1" normalizeH="0" baseline="0" noProof="0" dirty="0">
                <a:ln>
                  <a:noFill/>
                </a:ln>
                <a:solidFill>
                  <a:prstClr val="black"/>
                </a:solidFill>
                <a:effectLst/>
                <a:uLnTx/>
                <a:uFillTx/>
                <a:latin typeface="Arial"/>
              </a:rPr>
              <a:t> </a:t>
            </a:r>
            <a:r>
              <a:rPr lang="en-GB" sz="900" b="1" spc="-1" dirty="0">
                <a:solidFill>
                  <a:prstClr val="black"/>
                </a:solidFill>
                <a:latin typeface="Arial"/>
              </a:rPr>
              <a:t>had</a:t>
            </a:r>
            <a:r>
              <a:rPr kumimoji="0" lang="en-GB" sz="900" b="1" i="0" u="none" strike="noStrike" kern="1200" cap="none" spc="-1" normalizeH="0" baseline="0" noProof="0" dirty="0">
                <a:ln>
                  <a:noFill/>
                </a:ln>
                <a:solidFill>
                  <a:prstClr val="black"/>
                </a:solidFill>
                <a:effectLst/>
                <a:uLnTx/>
                <a:uFillTx/>
                <a:latin typeface="Arial"/>
              </a:rPr>
              <a:t> a fall after being disorientated trying to find the bathroom, in the morning </a:t>
            </a:r>
          </a:p>
          <a:p>
            <a:pPr marR="0" lvl="0" defTabSz="914400" rtl="0" eaLnBrk="1" fontAlgn="auto" latinLnBrk="0" hangingPunct="1">
              <a:lnSpc>
                <a:spcPct val="100000"/>
              </a:lnSpc>
              <a:spcBef>
                <a:spcPts val="0"/>
              </a:spcBef>
              <a:spcAft>
                <a:spcPts val="0"/>
              </a:spcAft>
              <a:buClrTx/>
              <a:buSzTx/>
              <a:tabLst/>
              <a:defRPr/>
            </a:pPr>
            <a:endParaRPr lang="en-GB" sz="900" b="1" spc="-1" dirty="0">
              <a:solidFill>
                <a:prstClr val="black"/>
              </a:solidFill>
              <a:latin typeface="Arial"/>
            </a:endParaRPr>
          </a:p>
          <a:p>
            <a:pPr marR="0" lvl="0" defTabSz="914400" rtl="0" eaLnBrk="1" fontAlgn="auto" latinLnBrk="0" hangingPunct="1">
              <a:lnSpc>
                <a:spcPct val="100000"/>
              </a:lnSpc>
              <a:spcBef>
                <a:spcPts val="0"/>
              </a:spcBef>
              <a:spcAft>
                <a:spcPts val="0"/>
              </a:spcAft>
              <a:buClrTx/>
              <a:buSzTx/>
              <a:tabLst/>
              <a:defRPr/>
            </a:pPr>
            <a:r>
              <a:rPr lang="en-GB" sz="900" b="1" spc="-1" dirty="0">
                <a:solidFill>
                  <a:prstClr val="black"/>
                </a:solidFill>
                <a:latin typeface="Arial"/>
              </a:rPr>
              <a:t>He </a:t>
            </a:r>
            <a:r>
              <a:rPr lang="en-GB" sz="900" b="1" spc="-1" dirty="0">
                <a:solidFill>
                  <a:srgbClr val="404040"/>
                </a:solidFill>
                <a:latin typeface="Arial"/>
              </a:rPr>
              <a:t>calls 999 shortly after falling over trying to get to the bathroom. He wasn’t injured but told the call handler he couldn’t get up.</a:t>
            </a:r>
          </a:p>
          <a:p>
            <a:pPr marL="228600" marR="0" lvl="0" indent="-2286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900" b="1" i="0" u="none" strike="noStrike" kern="1200" cap="none" spc="-1" normalizeH="0" baseline="0" noProof="0" dirty="0">
              <a:ln>
                <a:noFill/>
              </a:ln>
              <a:solidFill>
                <a:prstClr val="black"/>
              </a:solidFill>
              <a:effectLst/>
              <a:uLnTx/>
              <a:uFillTx/>
              <a:latin typeface="Arial"/>
            </a:endParaRPr>
          </a:p>
        </p:txBody>
      </p:sp>
      <p:sp>
        <p:nvSpPr>
          <p:cNvPr id="12" name="TextBox 11">
            <a:extLst>
              <a:ext uri="{FF2B5EF4-FFF2-40B4-BE49-F238E27FC236}">
                <a16:creationId xmlns:a16="http://schemas.microsoft.com/office/drawing/2014/main" id="{24DC28F7-2C6D-9F20-F344-6A144022E4DC}"/>
              </a:ext>
            </a:extLst>
          </p:cNvPr>
          <p:cNvSpPr txBox="1"/>
          <p:nvPr/>
        </p:nvSpPr>
        <p:spPr>
          <a:xfrm>
            <a:off x="3214772" y="4344365"/>
            <a:ext cx="2075697" cy="784830"/>
          </a:xfrm>
          <a:prstGeom prst="rect">
            <a:avLst/>
          </a:prstGeom>
          <a:noFill/>
          <a:ln>
            <a:solidFill>
              <a:schemeClr val="accent1">
                <a:lumMod val="75000"/>
              </a:schemeClr>
            </a:solidFill>
          </a:ln>
        </p:spPr>
        <p:txBody>
          <a:bodyPr wrap="square" rtlCol="0">
            <a:spAutoFit/>
          </a:bodyPr>
          <a:lstStyle/>
          <a:p>
            <a:pPr marR="0" lvl="0" defTabSz="914400" rtl="0" eaLnBrk="1" fontAlgn="auto" latinLnBrk="0" hangingPunct="1">
              <a:lnSpc>
                <a:spcPct val="100000"/>
              </a:lnSpc>
              <a:spcBef>
                <a:spcPts val="0"/>
              </a:spcBef>
              <a:spcAft>
                <a:spcPts val="0"/>
              </a:spcAft>
              <a:buClrTx/>
              <a:buSzTx/>
              <a:tabLst/>
              <a:defRPr/>
            </a:pPr>
            <a:r>
              <a:rPr lang="en-GB" sz="900" b="1" spc="-1" dirty="0">
                <a:solidFill>
                  <a:srgbClr val="404040"/>
                </a:solidFill>
                <a:latin typeface="Arial"/>
              </a:rPr>
              <a:t>The call handler assessed that the call met the criteria for transfer to the Urgent Community Response Team via Cleric</a:t>
            </a:r>
          </a:p>
          <a:p>
            <a:pPr marL="228600" lvl="0" indent="-228600">
              <a:buFont typeface="Arial" panose="020B0604020202020204" pitchFamily="34" charset="0"/>
              <a:buChar char="•"/>
              <a:defRPr/>
            </a:pPr>
            <a:endParaRPr lang="en-GB" sz="900" b="1" spc="-1" dirty="0">
              <a:solidFill>
                <a:srgbClr val="404040"/>
              </a:solidFill>
              <a:latin typeface="Arial"/>
            </a:endParaRPr>
          </a:p>
        </p:txBody>
      </p:sp>
      <p:pic>
        <p:nvPicPr>
          <p:cNvPr id="18" name="Picture 17" descr="A close-up of a logo&#10;&#10;Description automatically generated with medium confidence">
            <a:extLst>
              <a:ext uri="{FF2B5EF4-FFF2-40B4-BE49-F238E27FC236}">
                <a16:creationId xmlns:a16="http://schemas.microsoft.com/office/drawing/2014/main" id="{38384F05-C8A6-F5C4-9459-0CF24C5E2372}"/>
              </a:ext>
            </a:extLst>
          </p:cNvPr>
          <p:cNvPicPr>
            <a:picLocks noChangeAspect="1"/>
          </p:cNvPicPr>
          <p:nvPr/>
        </p:nvPicPr>
        <p:blipFill>
          <a:blip r:embed="rId24"/>
          <a:stretch>
            <a:fillRect/>
          </a:stretch>
        </p:blipFill>
        <p:spPr>
          <a:xfrm>
            <a:off x="10460586" y="18944"/>
            <a:ext cx="1731414" cy="1219306"/>
          </a:xfrm>
          <a:prstGeom prst="rect">
            <a:avLst/>
          </a:prstGeom>
        </p:spPr>
      </p:pic>
    </p:spTree>
    <p:extLst>
      <p:ext uri="{BB962C8B-B14F-4D97-AF65-F5344CB8AC3E}">
        <p14:creationId xmlns:p14="http://schemas.microsoft.com/office/powerpoint/2010/main" val="7787990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AB7BC4DA9BC1B45AECABBC449C1D926" ma:contentTypeVersion="14" ma:contentTypeDescription="Create a new document." ma:contentTypeScope="" ma:versionID="10fd046ccc2e8660ac9dd914948f4de5">
  <xsd:schema xmlns:xsd="http://www.w3.org/2001/XMLSchema" xmlns:xs="http://www.w3.org/2001/XMLSchema" xmlns:p="http://schemas.microsoft.com/office/2006/metadata/properties" xmlns:ns2="b5a80fbb-9528-4329-8766-a31417ada2f6" xmlns:ns3="074e580a-a041-4244-9ca4-ddc01076bb73" targetNamespace="http://schemas.microsoft.com/office/2006/metadata/properties" ma:root="true" ma:fieldsID="1aaab51c7e536798846f935de80d77d9" ns2:_="" ns3:_="">
    <xsd:import namespace="b5a80fbb-9528-4329-8766-a31417ada2f6"/>
    <xsd:import namespace="074e580a-a041-4244-9ca4-ddc01076bb7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ObjectDetectorVersions"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a80fbb-9528-4329-8766-a31417ada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1de9a85-6517-4fbb-af6e-3d8f59a4cb5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74e580a-a041-4244-9ca4-ddc01076bb7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36e4fd79-9484-43d1-ac7d-ea376cd260ae}" ma:internalName="TaxCatchAll" ma:showField="CatchAllData" ma:web="074e580a-a041-4244-9ca4-ddc01076bb7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5a80fbb-9528-4329-8766-a31417ada2f6">
      <Terms xmlns="http://schemas.microsoft.com/office/infopath/2007/PartnerControls"/>
    </lcf76f155ced4ddcb4097134ff3c332f>
    <TaxCatchAll xmlns="074e580a-a041-4244-9ca4-ddc01076bb73" xsi:nil="true"/>
  </documentManagement>
</p:properties>
</file>

<file path=customXml/itemProps1.xml><?xml version="1.0" encoding="utf-8"?>
<ds:datastoreItem xmlns:ds="http://schemas.openxmlformats.org/officeDocument/2006/customXml" ds:itemID="{0D7642D7-364B-40F5-AB88-A75BE22EB49C}">
  <ds:schemaRefs>
    <ds:schemaRef ds:uri="http://schemas.microsoft.com/sharepoint/v3/contenttype/forms"/>
  </ds:schemaRefs>
</ds:datastoreItem>
</file>

<file path=customXml/itemProps2.xml><?xml version="1.0" encoding="utf-8"?>
<ds:datastoreItem xmlns:ds="http://schemas.openxmlformats.org/officeDocument/2006/customXml" ds:itemID="{81F70F3C-6DE9-451D-B4B4-2FA38B7F06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a80fbb-9528-4329-8766-a31417ada2f6"/>
    <ds:schemaRef ds:uri="074e580a-a041-4244-9ca4-ddc01076bb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71CC0F-11AE-4527-B984-7971C972134C}">
  <ds:schemaRefs>
    <ds:schemaRef ds:uri="http://schemas.microsoft.com/office/2006/metadata/properties"/>
    <ds:schemaRef ds:uri="http://schemas.microsoft.com/office/infopath/2007/PartnerControls"/>
    <ds:schemaRef ds:uri="b5a80fbb-9528-4329-8766-a31417ada2f6"/>
    <ds:schemaRef ds:uri="074e580a-a041-4244-9ca4-ddc01076bb73"/>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2470</TotalTime>
  <Words>1459</Words>
  <Application>Microsoft Office PowerPoint</Application>
  <PresentationFormat>Widescreen</PresentationFormat>
  <Paragraphs>129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2013 - 2022 Theme</vt:lpstr>
      <vt:lpstr>UCRS</vt:lpstr>
      <vt:lpstr>Introduction to servcie </vt:lpstr>
      <vt:lpstr>Introduction to servcie </vt:lpstr>
      <vt:lpstr>The Nine domains:</vt:lpstr>
      <vt:lpstr>UCRS   Falls Audit</vt:lpstr>
      <vt:lpstr>UCRS   Falls Audit</vt:lpstr>
      <vt:lpstr>UCRS   Falls Audit Care home vs Community falls  (Average response times) </vt:lpstr>
      <vt:lpstr>UCRS   Data</vt:lpstr>
      <vt:lpstr>PowerPoint Presentation</vt:lpstr>
      <vt:lpstr>UCRS   Data</vt:lpstr>
      <vt:lpstr>UCRS   Case Study</vt:lpstr>
      <vt:lpstr>PowerPoint Presentation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Gilfillan, Clara</dc:creator>
  <cp:lastModifiedBy>Carrington, Kelly</cp:lastModifiedBy>
  <cp:revision>9</cp:revision>
  <dcterms:created xsi:type="dcterms:W3CDTF">2022-11-29T19:29:04Z</dcterms:created>
  <dcterms:modified xsi:type="dcterms:W3CDTF">2025-09-29T15:27:46Z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0x0101008AB7BC4DA9BC1B45AECABBC449C1D926</vt:lpwstr>
  </property>
  <property fmtid="{D5CDD505-2E9C-101B-9397-08002B2CF9AE}" pid="3" name="MSIP_Label_39d8be9e-c8d9-4b9c-bd40-2c27cc7ea2e6_Enabled">
    <vt:lpwstr>true</vt:lpwstr>
  </property>
  <property fmtid="{D5CDD505-2E9C-101B-9397-08002B2CF9AE}" pid="4" name="MSIP_Label_39d8be9e-c8d9-4b9c-bd40-2c27cc7ea2e6_SetDate">
    <vt:lpwstr>2025-09-29T15:27:45Z</vt:lpwstr>
  </property>
  <property fmtid="{D5CDD505-2E9C-101B-9397-08002B2CF9AE}" pid="5" name="MSIP_Label_39d8be9e-c8d9-4b9c-bd40-2c27cc7ea2e6_Method">
    <vt:lpwstr>Standard</vt:lpwstr>
  </property>
  <property fmtid="{D5CDD505-2E9C-101B-9397-08002B2CF9AE}" pid="6" name="MSIP_Label_39d8be9e-c8d9-4b9c-bd40-2c27cc7ea2e6_Name">
    <vt:lpwstr>39d8be9e-c8d9-4b9c-bd40-2c27cc7ea2e6</vt:lpwstr>
  </property>
  <property fmtid="{D5CDD505-2E9C-101B-9397-08002B2CF9AE}" pid="7" name="MSIP_Label_39d8be9e-c8d9-4b9c-bd40-2c27cc7ea2e6_SiteId">
    <vt:lpwstr>a8b4324f-155c-4215-a0f1-7ed8cc9a992f</vt:lpwstr>
  </property>
  <property fmtid="{D5CDD505-2E9C-101B-9397-08002B2CF9AE}" pid="8" name="MSIP_Label_39d8be9e-c8d9-4b9c-bd40-2c27cc7ea2e6_ActionId">
    <vt:lpwstr>fd9114cb-3c66-4770-a1fb-f41335fd98da</vt:lpwstr>
  </property>
  <property fmtid="{D5CDD505-2E9C-101B-9397-08002B2CF9AE}" pid="9" name="MSIP_Label_39d8be9e-c8d9-4b9c-bd40-2c27cc7ea2e6_ContentBits">
    <vt:lpwstr>0</vt:lpwstr>
  </property>
  <property fmtid="{D5CDD505-2E9C-101B-9397-08002B2CF9AE}" pid="10" name="MSIP_Label_39d8be9e-c8d9-4b9c-bd40-2c27cc7ea2e6_Tag">
    <vt:lpwstr>10, 3, 0, 2</vt:lpwstr>
  </property>
  <property fmtid="{D5CDD505-2E9C-101B-9397-08002B2CF9AE}" pid="11" name="MediaServiceImageTags">
    <vt:lpwstr/>
  </property>
</Properties>
</file>