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22"/>
  </p:notesMasterIdLst>
  <p:sldIdLst>
    <p:sldId id="277" r:id="rId5"/>
    <p:sldId id="1513" r:id="rId6"/>
    <p:sldId id="259" r:id="rId7"/>
    <p:sldId id="285" r:id="rId8"/>
    <p:sldId id="280" r:id="rId9"/>
    <p:sldId id="260" r:id="rId10"/>
    <p:sldId id="262" r:id="rId11"/>
    <p:sldId id="1522" r:id="rId12"/>
    <p:sldId id="265" r:id="rId13"/>
    <p:sldId id="1530" r:id="rId14"/>
    <p:sldId id="1526" r:id="rId15"/>
    <p:sldId id="263" r:id="rId16"/>
    <p:sldId id="1525" r:id="rId17"/>
    <p:sldId id="296" r:id="rId18"/>
    <p:sldId id="1523" r:id="rId19"/>
    <p:sldId id="1524" r:id="rId20"/>
    <p:sldId id="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0029"/>
    <a:srgbClr val="E40037"/>
    <a:srgbClr val="ECB720"/>
    <a:srgbClr val="76766B"/>
    <a:srgbClr val="729D4D"/>
    <a:srgbClr val="3A7D64"/>
    <a:srgbClr val="4179AA"/>
    <a:srgbClr val="9361B3"/>
    <a:srgbClr val="C84674"/>
    <a:srgbClr val="E971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DFCA3C-DEF8-4305-915E-FA5256C8E8F3}" v="1" dt="2023-03-21T16:22:01.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3"/>
        <p:guide pos="3840"/>
        <p:guide pos="6262"/>
        <p:guide pos="1455"/>
        <p:guide orient="horz" pos="2818"/>
        <p:guide orient="horz" pos="2001"/>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ti Makwana - Commissioning Insight Officer" userId="36d81bc2-ee68-4e89-a885-2d5d7ad5d364" providerId="ADAL" clId="{29B04851-B653-4B6F-8C4B-1AD21519C328}"/>
    <pc:docChg chg="custSel delSld modSld">
      <pc:chgData name="Kirti Makwana - Commissioning Insight Officer" userId="36d81bc2-ee68-4e89-a885-2d5d7ad5d364" providerId="ADAL" clId="{29B04851-B653-4B6F-8C4B-1AD21519C328}" dt="2023-03-16T20:13:03.710" v="266" actId="6549"/>
      <pc:docMkLst>
        <pc:docMk/>
      </pc:docMkLst>
      <pc:sldChg chg="addSp delSp modSp mod">
        <pc:chgData name="Kirti Makwana - Commissioning Insight Officer" userId="36d81bc2-ee68-4e89-a885-2d5d7ad5d364" providerId="ADAL" clId="{29B04851-B653-4B6F-8C4B-1AD21519C328}" dt="2023-03-16T20:11:36.931" v="258" actId="255"/>
        <pc:sldMkLst>
          <pc:docMk/>
          <pc:sldMk cId="1145072798" sldId="265"/>
        </pc:sldMkLst>
        <pc:spChg chg="add mod">
          <ac:chgData name="Kirti Makwana - Commissioning Insight Officer" userId="36d81bc2-ee68-4e89-a885-2d5d7ad5d364" providerId="ADAL" clId="{29B04851-B653-4B6F-8C4B-1AD21519C328}" dt="2023-03-16T20:10:38.849" v="254" actId="20577"/>
          <ac:spMkLst>
            <pc:docMk/>
            <pc:sldMk cId="1145072798" sldId="265"/>
            <ac:spMk id="2" creationId="{C300ED6A-C527-1851-C65C-F90FB2EE7285}"/>
          </ac:spMkLst>
        </pc:spChg>
        <pc:spChg chg="mod">
          <ac:chgData name="Kirti Makwana - Commissioning Insight Officer" userId="36d81bc2-ee68-4e89-a885-2d5d7ad5d364" providerId="ADAL" clId="{29B04851-B653-4B6F-8C4B-1AD21519C328}" dt="2023-03-16T19:55:09.671" v="27" actId="1076"/>
          <ac:spMkLst>
            <pc:docMk/>
            <pc:sldMk cId="1145072798" sldId="265"/>
            <ac:spMk id="3" creationId="{8E190317-6D38-2AD3-62D7-2BF2D54545BB}"/>
          </ac:spMkLst>
        </pc:spChg>
        <pc:spChg chg="del mod">
          <ac:chgData name="Kirti Makwana - Commissioning Insight Officer" userId="36d81bc2-ee68-4e89-a885-2d5d7ad5d364" providerId="ADAL" clId="{29B04851-B653-4B6F-8C4B-1AD21519C328}" dt="2023-03-16T20:10:49.478" v="255" actId="478"/>
          <ac:spMkLst>
            <pc:docMk/>
            <pc:sldMk cId="1145072798" sldId="265"/>
            <ac:spMk id="4" creationId="{44437A4B-416E-1AB4-91ED-EB0808BEA030}"/>
          </ac:spMkLst>
        </pc:spChg>
        <pc:spChg chg="mod">
          <ac:chgData name="Kirti Makwana - Commissioning Insight Officer" userId="36d81bc2-ee68-4e89-a885-2d5d7ad5d364" providerId="ADAL" clId="{29B04851-B653-4B6F-8C4B-1AD21519C328}" dt="2023-03-16T19:48:46.639" v="12" actId="1076"/>
          <ac:spMkLst>
            <pc:docMk/>
            <pc:sldMk cId="1145072798" sldId="265"/>
            <ac:spMk id="5" creationId="{0FD254AB-5432-C673-68DF-09457A14C0BF}"/>
          </ac:spMkLst>
        </pc:spChg>
        <pc:spChg chg="mod">
          <ac:chgData name="Kirti Makwana - Commissioning Insight Officer" userId="36d81bc2-ee68-4e89-a885-2d5d7ad5d364" providerId="ADAL" clId="{29B04851-B653-4B6F-8C4B-1AD21519C328}" dt="2023-03-16T19:55:28.652" v="28" actId="255"/>
          <ac:spMkLst>
            <pc:docMk/>
            <pc:sldMk cId="1145072798" sldId="265"/>
            <ac:spMk id="9" creationId="{90B5DD52-CC0C-6187-00D0-346F2BDB3041}"/>
          </ac:spMkLst>
        </pc:spChg>
        <pc:spChg chg="mod">
          <ac:chgData name="Kirti Makwana - Commissioning Insight Officer" userId="36d81bc2-ee68-4e89-a885-2d5d7ad5d364" providerId="ADAL" clId="{29B04851-B653-4B6F-8C4B-1AD21519C328}" dt="2023-03-16T19:55:35.239" v="29" actId="255"/>
          <ac:spMkLst>
            <pc:docMk/>
            <pc:sldMk cId="1145072798" sldId="265"/>
            <ac:spMk id="10" creationId="{6274532E-316B-F4F3-6CF8-D97D3E167733}"/>
          </ac:spMkLst>
        </pc:spChg>
        <pc:spChg chg="mod">
          <ac:chgData name="Kirti Makwana - Commissioning Insight Officer" userId="36d81bc2-ee68-4e89-a885-2d5d7ad5d364" providerId="ADAL" clId="{29B04851-B653-4B6F-8C4B-1AD21519C328}" dt="2023-03-16T19:55:42.695" v="30" actId="255"/>
          <ac:spMkLst>
            <pc:docMk/>
            <pc:sldMk cId="1145072798" sldId="265"/>
            <ac:spMk id="11" creationId="{434A5E45-4E92-5DCC-6BFF-1CF083CD5E7A}"/>
          </ac:spMkLst>
        </pc:spChg>
        <pc:spChg chg="mod">
          <ac:chgData name="Kirti Makwana - Commissioning Insight Officer" userId="36d81bc2-ee68-4e89-a885-2d5d7ad5d364" providerId="ADAL" clId="{29B04851-B653-4B6F-8C4B-1AD21519C328}" dt="2023-03-16T19:48:29.828" v="11" actId="1076"/>
          <ac:spMkLst>
            <pc:docMk/>
            <pc:sldMk cId="1145072798" sldId="265"/>
            <ac:spMk id="14" creationId="{781C5A17-AEA6-169F-D76A-CD1999923A69}"/>
          </ac:spMkLst>
        </pc:spChg>
        <pc:spChg chg="mod">
          <ac:chgData name="Kirti Makwana - Commissioning Insight Officer" userId="36d81bc2-ee68-4e89-a885-2d5d7ad5d364" providerId="ADAL" clId="{29B04851-B653-4B6F-8C4B-1AD21519C328}" dt="2023-03-16T19:48:54.712" v="13" actId="1076"/>
          <ac:spMkLst>
            <pc:docMk/>
            <pc:sldMk cId="1145072798" sldId="265"/>
            <ac:spMk id="15" creationId="{FE545295-CB0F-5283-C351-46FDD362783A}"/>
          </ac:spMkLst>
        </pc:spChg>
        <pc:spChg chg="mod">
          <ac:chgData name="Kirti Makwana - Commissioning Insight Officer" userId="36d81bc2-ee68-4e89-a885-2d5d7ad5d364" providerId="ADAL" clId="{29B04851-B653-4B6F-8C4B-1AD21519C328}" dt="2023-03-16T19:49:17.516" v="15" actId="1076"/>
          <ac:spMkLst>
            <pc:docMk/>
            <pc:sldMk cId="1145072798" sldId="265"/>
            <ac:spMk id="16" creationId="{D79F9DD5-3618-6232-5E9C-D444427DCD54}"/>
          </ac:spMkLst>
        </pc:spChg>
        <pc:spChg chg="mod">
          <ac:chgData name="Kirti Makwana - Commissioning Insight Officer" userId="36d81bc2-ee68-4e89-a885-2d5d7ad5d364" providerId="ADAL" clId="{29B04851-B653-4B6F-8C4B-1AD21519C328}" dt="2023-03-16T19:55:48.806" v="31" actId="255"/>
          <ac:spMkLst>
            <pc:docMk/>
            <pc:sldMk cId="1145072798" sldId="265"/>
            <ac:spMk id="17" creationId="{BEB26DFB-39BB-63EB-9595-B87BF40903A5}"/>
          </ac:spMkLst>
        </pc:spChg>
        <pc:spChg chg="mod">
          <ac:chgData name="Kirti Makwana - Commissioning Insight Officer" userId="36d81bc2-ee68-4e89-a885-2d5d7ad5d364" providerId="ADAL" clId="{29B04851-B653-4B6F-8C4B-1AD21519C328}" dt="2023-03-16T19:55:54.237" v="32" actId="255"/>
          <ac:spMkLst>
            <pc:docMk/>
            <pc:sldMk cId="1145072798" sldId="265"/>
            <ac:spMk id="18" creationId="{B39209A9-2DAC-8D56-0782-23F9B96F9F52}"/>
          </ac:spMkLst>
        </pc:spChg>
        <pc:spChg chg="del mod">
          <ac:chgData name="Kirti Makwana - Commissioning Insight Officer" userId="36d81bc2-ee68-4e89-a885-2d5d7ad5d364" providerId="ADAL" clId="{29B04851-B653-4B6F-8C4B-1AD21519C328}" dt="2023-03-16T20:10:54.289" v="256" actId="478"/>
          <ac:spMkLst>
            <pc:docMk/>
            <pc:sldMk cId="1145072798" sldId="265"/>
            <ac:spMk id="19" creationId="{03E06464-DB86-040C-EEB1-C55A59584C8F}"/>
          </ac:spMkLst>
        </pc:spChg>
        <pc:spChg chg="mod">
          <ac:chgData name="Kirti Makwana - Commissioning Insight Officer" userId="36d81bc2-ee68-4e89-a885-2d5d7ad5d364" providerId="ADAL" clId="{29B04851-B653-4B6F-8C4B-1AD21519C328}" dt="2023-03-16T20:11:36.931" v="258" actId="255"/>
          <ac:spMkLst>
            <pc:docMk/>
            <pc:sldMk cId="1145072798" sldId="265"/>
            <ac:spMk id="20" creationId="{70B1D554-BC3A-C93C-03AC-D82FCF516D3A}"/>
          </ac:spMkLst>
        </pc:spChg>
        <pc:spChg chg="mod">
          <ac:chgData name="Kirti Makwana - Commissioning Insight Officer" userId="36d81bc2-ee68-4e89-a885-2d5d7ad5d364" providerId="ADAL" clId="{29B04851-B653-4B6F-8C4B-1AD21519C328}" dt="2023-03-16T20:11:30.101" v="257" actId="255"/>
          <ac:spMkLst>
            <pc:docMk/>
            <pc:sldMk cId="1145072798" sldId="265"/>
            <ac:spMk id="21" creationId="{24243098-153B-E22A-6821-1892DB5E9D79}"/>
          </ac:spMkLst>
        </pc:spChg>
      </pc:sldChg>
      <pc:sldChg chg="modSp mod">
        <pc:chgData name="Kirti Makwana - Commissioning Insight Officer" userId="36d81bc2-ee68-4e89-a885-2d5d7ad5d364" providerId="ADAL" clId="{29B04851-B653-4B6F-8C4B-1AD21519C328}" dt="2023-03-16T20:13:03.710" v="266" actId="6549"/>
        <pc:sldMkLst>
          <pc:docMk/>
          <pc:sldMk cId="195522774" sldId="277"/>
        </pc:sldMkLst>
        <pc:spChg chg="mod">
          <ac:chgData name="Kirti Makwana - Commissioning Insight Officer" userId="36d81bc2-ee68-4e89-a885-2d5d7ad5d364" providerId="ADAL" clId="{29B04851-B653-4B6F-8C4B-1AD21519C328}" dt="2023-03-16T19:56:43.975" v="54" actId="20577"/>
          <ac:spMkLst>
            <pc:docMk/>
            <pc:sldMk cId="195522774" sldId="277"/>
            <ac:spMk id="3" creationId="{AE701EAF-FF00-4D7C-24FF-841947A70F7D}"/>
          </ac:spMkLst>
        </pc:spChg>
        <pc:spChg chg="mod">
          <ac:chgData name="Kirti Makwana - Commissioning Insight Officer" userId="36d81bc2-ee68-4e89-a885-2d5d7ad5d364" providerId="ADAL" clId="{29B04851-B653-4B6F-8C4B-1AD21519C328}" dt="2023-03-16T20:13:03.710" v="266" actId="6549"/>
          <ac:spMkLst>
            <pc:docMk/>
            <pc:sldMk cId="195522774" sldId="277"/>
            <ac:spMk id="4" creationId="{F0940775-5A11-7C34-2DB5-367FE9D0A04B}"/>
          </ac:spMkLst>
        </pc:spChg>
      </pc:sldChg>
      <pc:sldChg chg="modSp mod">
        <pc:chgData name="Kirti Makwana - Commissioning Insight Officer" userId="36d81bc2-ee68-4e89-a885-2d5d7ad5d364" providerId="ADAL" clId="{29B04851-B653-4B6F-8C4B-1AD21519C328}" dt="2023-03-16T19:52:01.898" v="22" actId="1076"/>
        <pc:sldMkLst>
          <pc:docMk/>
          <pc:sldMk cId="4102243140" sldId="294"/>
        </pc:sldMkLst>
        <pc:spChg chg="mod">
          <ac:chgData name="Kirti Makwana - Commissioning Insight Officer" userId="36d81bc2-ee68-4e89-a885-2d5d7ad5d364" providerId="ADAL" clId="{29B04851-B653-4B6F-8C4B-1AD21519C328}" dt="2023-03-16T19:52:01.898" v="22" actId="1076"/>
          <ac:spMkLst>
            <pc:docMk/>
            <pc:sldMk cId="4102243140" sldId="294"/>
            <ac:spMk id="2" creationId="{AB90196E-FF0D-6068-2141-ED3C605BC223}"/>
          </ac:spMkLst>
        </pc:spChg>
      </pc:sldChg>
      <pc:sldChg chg="del">
        <pc:chgData name="Kirti Makwana - Commissioning Insight Officer" userId="36d81bc2-ee68-4e89-a885-2d5d7ad5d364" providerId="ADAL" clId="{29B04851-B653-4B6F-8C4B-1AD21519C328}" dt="2023-03-16T19:53:09.080" v="26" actId="47"/>
        <pc:sldMkLst>
          <pc:docMk/>
          <pc:sldMk cId="2240417376" sldId="297"/>
        </pc:sldMkLst>
      </pc:sldChg>
      <pc:sldChg chg="modSp mod">
        <pc:chgData name="Kirti Makwana - Commissioning Insight Officer" userId="36d81bc2-ee68-4e89-a885-2d5d7ad5d364" providerId="ADAL" clId="{29B04851-B653-4B6F-8C4B-1AD21519C328}" dt="2023-03-16T19:57:33.561" v="56" actId="207"/>
        <pc:sldMkLst>
          <pc:docMk/>
          <pc:sldMk cId="3706516166" sldId="1522"/>
        </pc:sldMkLst>
        <pc:spChg chg="mod">
          <ac:chgData name="Kirti Makwana - Commissioning Insight Officer" userId="36d81bc2-ee68-4e89-a885-2d5d7ad5d364" providerId="ADAL" clId="{29B04851-B653-4B6F-8C4B-1AD21519C328}" dt="2023-03-16T19:57:33.561" v="56" actId="207"/>
          <ac:spMkLst>
            <pc:docMk/>
            <pc:sldMk cId="3706516166" sldId="1522"/>
            <ac:spMk id="4" creationId="{03C5FB11-CCAD-EC65-F994-880330680E0C}"/>
          </ac:spMkLst>
        </pc:spChg>
      </pc:sldChg>
      <pc:sldChg chg="modSp mod">
        <pc:chgData name="Kirti Makwana - Commissioning Insight Officer" userId="36d81bc2-ee68-4e89-a885-2d5d7ad5d364" providerId="ADAL" clId="{29B04851-B653-4B6F-8C4B-1AD21519C328}" dt="2023-03-16T19:57:46.048" v="57" actId="207"/>
        <pc:sldMkLst>
          <pc:docMk/>
          <pc:sldMk cId="4123668444" sldId="1523"/>
        </pc:sldMkLst>
        <pc:spChg chg="mod">
          <ac:chgData name="Kirti Makwana - Commissioning Insight Officer" userId="36d81bc2-ee68-4e89-a885-2d5d7ad5d364" providerId="ADAL" clId="{29B04851-B653-4B6F-8C4B-1AD21519C328}" dt="2023-03-16T19:57:46.048" v="57" actId="207"/>
          <ac:spMkLst>
            <pc:docMk/>
            <pc:sldMk cId="4123668444" sldId="1523"/>
            <ac:spMk id="4" creationId="{03C5FB11-CCAD-EC65-F994-880330680E0C}"/>
          </ac:spMkLst>
        </pc:spChg>
      </pc:sldChg>
      <pc:sldChg chg="modSp">
        <pc:chgData name="Kirti Makwana - Commissioning Insight Officer" userId="36d81bc2-ee68-4e89-a885-2d5d7ad5d364" providerId="ADAL" clId="{29B04851-B653-4B6F-8C4B-1AD21519C328}" dt="2023-03-16T20:08:20.777" v="145" actId="20577"/>
        <pc:sldMkLst>
          <pc:docMk/>
          <pc:sldMk cId="2392786028" sldId="1525"/>
        </pc:sldMkLst>
        <pc:graphicFrameChg chg="mod">
          <ac:chgData name="Kirti Makwana - Commissioning Insight Officer" userId="36d81bc2-ee68-4e89-a885-2d5d7ad5d364" providerId="ADAL" clId="{29B04851-B653-4B6F-8C4B-1AD21519C328}" dt="2023-03-16T20:08:20.777" v="145" actId="20577"/>
          <ac:graphicFrameMkLst>
            <pc:docMk/>
            <pc:sldMk cId="2392786028" sldId="1525"/>
            <ac:graphicFrameMk id="5" creationId="{FBC15ED0-F485-B339-EFEB-27DA20174A97}"/>
          </ac:graphicFrameMkLst>
        </pc:graphicFrameChg>
      </pc:sldChg>
      <pc:sldChg chg="del">
        <pc:chgData name="Kirti Makwana - Commissioning Insight Officer" userId="36d81bc2-ee68-4e89-a885-2d5d7ad5d364" providerId="ADAL" clId="{29B04851-B653-4B6F-8C4B-1AD21519C328}" dt="2023-03-16T19:53:04.949" v="24" actId="47"/>
        <pc:sldMkLst>
          <pc:docMk/>
          <pc:sldMk cId="3031235691" sldId="1527"/>
        </pc:sldMkLst>
      </pc:sldChg>
      <pc:sldChg chg="del">
        <pc:chgData name="Kirti Makwana - Commissioning Insight Officer" userId="36d81bc2-ee68-4e89-a885-2d5d7ad5d364" providerId="ADAL" clId="{29B04851-B653-4B6F-8C4B-1AD21519C328}" dt="2023-03-16T19:53:06.833" v="25" actId="47"/>
        <pc:sldMkLst>
          <pc:docMk/>
          <pc:sldMk cId="2826552669" sldId="1528"/>
        </pc:sldMkLst>
      </pc:sldChg>
      <pc:sldChg chg="del">
        <pc:chgData name="Kirti Makwana - Commissioning Insight Officer" userId="36d81bc2-ee68-4e89-a885-2d5d7ad5d364" providerId="ADAL" clId="{29B04851-B653-4B6F-8C4B-1AD21519C328}" dt="2023-03-16T19:53:02.851" v="23" actId="47"/>
        <pc:sldMkLst>
          <pc:docMk/>
          <pc:sldMk cId="2809567228" sldId="1529"/>
        </pc:sldMkLst>
      </pc:sldChg>
      <pc:sldChg chg="modSp mod">
        <pc:chgData name="Kirti Makwana - Commissioning Insight Officer" userId="36d81bc2-ee68-4e89-a885-2d5d7ad5d364" providerId="ADAL" clId="{29B04851-B653-4B6F-8C4B-1AD21519C328}" dt="2023-03-16T20:12:12.013" v="261" actId="255"/>
        <pc:sldMkLst>
          <pc:docMk/>
          <pc:sldMk cId="3152953496" sldId="1530"/>
        </pc:sldMkLst>
        <pc:spChg chg="mod">
          <ac:chgData name="Kirti Makwana - Commissioning Insight Officer" userId="36d81bc2-ee68-4e89-a885-2d5d7ad5d364" providerId="ADAL" clId="{29B04851-B653-4B6F-8C4B-1AD21519C328}" dt="2023-03-16T20:11:53.275" v="259" actId="255"/>
          <ac:spMkLst>
            <pc:docMk/>
            <pc:sldMk cId="3152953496" sldId="1530"/>
            <ac:spMk id="7" creationId="{CC5D1DB1-CB4E-CA27-B5DE-BA8065F2EEC3}"/>
          </ac:spMkLst>
        </pc:spChg>
        <pc:spChg chg="mod">
          <ac:chgData name="Kirti Makwana - Commissioning Insight Officer" userId="36d81bc2-ee68-4e89-a885-2d5d7ad5d364" providerId="ADAL" clId="{29B04851-B653-4B6F-8C4B-1AD21519C328}" dt="2023-03-16T20:11:59.168" v="260" actId="255"/>
          <ac:spMkLst>
            <pc:docMk/>
            <pc:sldMk cId="3152953496" sldId="1530"/>
            <ac:spMk id="8" creationId="{0222CC64-DA65-70A1-31BF-C54BA27F9835}"/>
          </ac:spMkLst>
        </pc:spChg>
        <pc:spChg chg="mod">
          <ac:chgData name="Kirti Makwana - Commissioning Insight Officer" userId="36d81bc2-ee68-4e89-a885-2d5d7ad5d364" providerId="ADAL" clId="{29B04851-B653-4B6F-8C4B-1AD21519C328}" dt="2023-03-16T20:12:12.013" v="261" actId="255"/>
          <ac:spMkLst>
            <pc:docMk/>
            <pc:sldMk cId="3152953496" sldId="1530"/>
            <ac:spMk id="9" creationId="{F313B1A5-B6BD-8576-6E9E-E998EE466B5A}"/>
          </ac:spMkLst>
        </pc:spChg>
        <pc:graphicFrameChg chg="mod">
          <ac:chgData name="Kirti Makwana - Commissioning Insight Officer" userId="36d81bc2-ee68-4e89-a885-2d5d7ad5d364" providerId="ADAL" clId="{29B04851-B653-4B6F-8C4B-1AD21519C328}" dt="2023-03-16T19:50:33.970" v="20" actId="255"/>
          <ac:graphicFrameMkLst>
            <pc:docMk/>
            <pc:sldMk cId="3152953496" sldId="1530"/>
            <ac:graphicFrameMk id="5" creationId="{8B3C9F77-77EB-CE4F-49EE-C9E91234EB16}"/>
          </ac:graphicFrameMkLst>
        </pc:graphicFrameChg>
      </pc:sldChg>
    </pc:docChg>
  </pc:docChgLst>
  <pc:docChgLst>
    <pc:chgData name="Kirti Makwana - Commissioning Insight Officer" userId="S::kirti.makwana@essex.gov.uk::36d81bc2-ee68-4e89-a885-2d5d7ad5d364" providerId="AD" clId="Web-{E470B738-4295-417E-A5CD-334A2F3A6BAF}"/>
    <pc:docChg chg="modSld">
      <pc:chgData name="Kirti Makwana - Commissioning Insight Officer" userId="S::kirti.makwana@essex.gov.uk::36d81bc2-ee68-4e89-a885-2d5d7ad5d364" providerId="AD" clId="Web-{E470B738-4295-417E-A5CD-334A2F3A6BAF}" dt="2023-03-16T19:46:16.159" v="3" actId="20577"/>
      <pc:docMkLst>
        <pc:docMk/>
      </pc:docMkLst>
      <pc:sldChg chg="modSp">
        <pc:chgData name="Kirti Makwana - Commissioning Insight Officer" userId="S::kirti.makwana@essex.gov.uk::36d81bc2-ee68-4e89-a885-2d5d7ad5d364" providerId="AD" clId="Web-{E470B738-4295-417E-A5CD-334A2F3A6BAF}" dt="2023-03-16T19:46:16.159" v="3" actId="20577"/>
        <pc:sldMkLst>
          <pc:docMk/>
          <pc:sldMk cId="3706516166" sldId="1522"/>
        </pc:sldMkLst>
        <pc:spChg chg="mod">
          <ac:chgData name="Kirti Makwana - Commissioning Insight Officer" userId="S::kirti.makwana@essex.gov.uk::36d81bc2-ee68-4e89-a885-2d5d7ad5d364" providerId="AD" clId="Web-{E470B738-4295-417E-A5CD-334A2F3A6BAF}" dt="2023-03-16T19:46:16.159" v="3" actId="20577"/>
          <ac:spMkLst>
            <pc:docMk/>
            <pc:sldMk cId="3706516166" sldId="1522"/>
            <ac:spMk id="7" creationId="{F213B888-2AE6-5172-23B2-0720E608B3A6}"/>
          </ac:spMkLst>
        </pc:spChg>
      </pc:sldChg>
    </pc:docChg>
  </pc:docChgLst>
  <pc:docChgLst>
    <pc:chgData name="Claire Felton - Procurement Specialist" userId="d975c47b-d2fc-4995-b8bb-b598a281e030" providerId="ADAL" clId="{71DFCA3C-DEF8-4305-915E-FA5256C8E8F3}"/>
    <pc:docChg chg="modSld">
      <pc:chgData name="Claire Felton - Procurement Specialist" userId="d975c47b-d2fc-4995-b8bb-b598a281e030" providerId="ADAL" clId="{71DFCA3C-DEF8-4305-915E-FA5256C8E8F3}" dt="2023-03-21T16:22:01.386" v="0" actId="1076"/>
      <pc:docMkLst>
        <pc:docMk/>
      </pc:docMkLst>
      <pc:sldChg chg="modSp mod">
        <pc:chgData name="Claire Felton - Procurement Specialist" userId="d975c47b-d2fc-4995-b8bb-b598a281e030" providerId="ADAL" clId="{71DFCA3C-DEF8-4305-915E-FA5256C8E8F3}" dt="2023-03-21T16:22:01.386" v="0" actId="1076"/>
        <pc:sldMkLst>
          <pc:docMk/>
          <pc:sldMk cId="195522774" sldId="277"/>
        </pc:sldMkLst>
        <pc:spChg chg="mod">
          <ac:chgData name="Claire Felton - Procurement Specialist" userId="d975c47b-d2fc-4995-b8bb-b598a281e030" providerId="ADAL" clId="{71DFCA3C-DEF8-4305-915E-FA5256C8E8F3}" dt="2023-03-21T16:22:01.386" v="0" actId="1076"/>
          <ac:spMkLst>
            <pc:docMk/>
            <pc:sldMk cId="195522774" sldId="277"/>
            <ac:spMk id="2" creationId="{E0DA36CE-A7CC-C309-0505-8AA4BBC4644B}"/>
          </ac:spMkLst>
        </pc:spChg>
      </pc:sldChg>
    </pc:docChg>
  </pc:docChgLst>
  <pc:docChgLst>
    <pc:chgData name="Kirti Makwana - Commissioning Insight Officer" userId="36d81bc2-ee68-4e89-a885-2d5d7ad5d364" providerId="ADAL" clId="{E04A8095-46A9-411B-8844-694420925574}"/>
    <pc:docChg chg="undo redo custSel addSld delSld modSld sldOrd delMainMaster">
      <pc:chgData name="Kirti Makwana - Commissioning Insight Officer" userId="36d81bc2-ee68-4e89-a885-2d5d7ad5d364" providerId="ADAL" clId="{E04A8095-46A9-411B-8844-694420925574}" dt="2023-03-16T16:19:08.986" v="4666" actId="2696"/>
      <pc:docMkLst>
        <pc:docMk/>
      </pc:docMkLst>
      <pc:sldChg chg="modSp mod">
        <pc:chgData name="Kirti Makwana - Commissioning Insight Officer" userId="36d81bc2-ee68-4e89-a885-2d5d7ad5d364" providerId="ADAL" clId="{E04A8095-46A9-411B-8844-694420925574}" dt="2023-03-15T19:50:54.980" v="417" actId="20577"/>
        <pc:sldMkLst>
          <pc:docMk/>
          <pc:sldMk cId="3973332454" sldId="260"/>
        </pc:sldMkLst>
        <pc:spChg chg="mod">
          <ac:chgData name="Kirti Makwana - Commissioning Insight Officer" userId="36d81bc2-ee68-4e89-a885-2d5d7ad5d364" providerId="ADAL" clId="{E04A8095-46A9-411B-8844-694420925574}" dt="2023-03-15T19:50:54.980" v="417" actId="20577"/>
          <ac:spMkLst>
            <pc:docMk/>
            <pc:sldMk cId="3973332454" sldId="260"/>
            <ac:spMk id="2" creationId="{10AE9521-384A-480B-A08C-C0B65F6AB2AB}"/>
          </ac:spMkLst>
        </pc:spChg>
        <pc:spChg chg="mod">
          <ac:chgData name="Kirti Makwana - Commissioning Insight Officer" userId="36d81bc2-ee68-4e89-a885-2d5d7ad5d364" providerId="ADAL" clId="{E04A8095-46A9-411B-8844-694420925574}" dt="2023-03-15T17:25:45.040" v="253" actId="1076"/>
          <ac:spMkLst>
            <pc:docMk/>
            <pc:sldMk cId="3973332454" sldId="260"/>
            <ac:spMk id="5" creationId="{756C613F-5B08-2C4F-130D-0D9AE3404DC9}"/>
          </ac:spMkLst>
        </pc:spChg>
        <pc:spChg chg="mod">
          <ac:chgData name="Kirti Makwana - Commissioning Insight Officer" userId="36d81bc2-ee68-4e89-a885-2d5d7ad5d364" providerId="ADAL" clId="{E04A8095-46A9-411B-8844-694420925574}" dt="2023-03-15T17:43:51.740" v="330" actId="14100"/>
          <ac:spMkLst>
            <pc:docMk/>
            <pc:sldMk cId="3973332454" sldId="260"/>
            <ac:spMk id="7" creationId="{F989AA3E-3038-BB75-B0FB-92B9458621E7}"/>
          </ac:spMkLst>
        </pc:spChg>
        <pc:spChg chg="mod">
          <ac:chgData name="Kirti Makwana - Commissioning Insight Officer" userId="36d81bc2-ee68-4e89-a885-2d5d7ad5d364" providerId="ADAL" clId="{E04A8095-46A9-411B-8844-694420925574}" dt="2023-03-15T17:26:18.182" v="258" actId="255"/>
          <ac:spMkLst>
            <pc:docMk/>
            <pc:sldMk cId="3973332454" sldId="260"/>
            <ac:spMk id="9" creationId="{C4F06F0F-B4F7-5F51-8CBF-961A708DD46C}"/>
          </ac:spMkLst>
        </pc:spChg>
        <pc:spChg chg="mod">
          <ac:chgData name="Kirti Makwana - Commissioning Insight Officer" userId="36d81bc2-ee68-4e89-a885-2d5d7ad5d364" providerId="ADAL" clId="{E04A8095-46A9-411B-8844-694420925574}" dt="2023-03-15T17:26:08.592" v="256" actId="14100"/>
          <ac:spMkLst>
            <pc:docMk/>
            <pc:sldMk cId="3973332454" sldId="260"/>
            <ac:spMk id="11" creationId="{1D483557-A5FA-2FB5-9177-AE1C69BB17E8}"/>
          </ac:spMkLst>
        </pc:spChg>
        <pc:spChg chg="mod">
          <ac:chgData name="Kirti Makwana - Commissioning Insight Officer" userId="36d81bc2-ee68-4e89-a885-2d5d7ad5d364" providerId="ADAL" clId="{E04A8095-46A9-411B-8844-694420925574}" dt="2023-03-15T17:26:26.835" v="260" actId="14100"/>
          <ac:spMkLst>
            <pc:docMk/>
            <pc:sldMk cId="3973332454" sldId="260"/>
            <ac:spMk id="13" creationId="{D76845C9-9B94-1CB8-0F38-D2980DF824C5}"/>
          </ac:spMkLst>
        </pc:spChg>
        <pc:spChg chg="mod">
          <ac:chgData name="Kirti Makwana - Commissioning Insight Officer" userId="36d81bc2-ee68-4e89-a885-2d5d7ad5d364" providerId="ADAL" clId="{E04A8095-46A9-411B-8844-694420925574}" dt="2023-03-15T17:26:11.178" v="257" actId="14100"/>
          <ac:spMkLst>
            <pc:docMk/>
            <pc:sldMk cId="3973332454" sldId="260"/>
            <ac:spMk id="16" creationId="{B9A52D7B-92C9-096C-1F18-42FA4D6A970B}"/>
          </ac:spMkLst>
        </pc:spChg>
        <pc:spChg chg="mod">
          <ac:chgData name="Kirti Makwana - Commissioning Insight Officer" userId="36d81bc2-ee68-4e89-a885-2d5d7ad5d364" providerId="ADAL" clId="{E04A8095-46A9-411B-8844-694420925574}" dt="2023-03-15T17:26:36.346" v="262" actId="14100"/>
          <ac:spMkLst>
            <pc:docMk/>
            <pc:sldMk cId="3973332454" sldId="260"/>
            <ac:spMk id="21" creationId="{E65AD330-C76D-476D-76E1-9D14373387EC}"/>
          </ac:spMkLst>
        </pc:spChg>
      </pc:sldChg>
      <pc:sldChg chg="addSp delSp modSp mod">
        <pc:chgData name="Kirti Makwana - Commissioning Insight Officer" userId="36d81bc2-ee68-4e89-a885-2d5d7ad5d364" providerId="ADAL" clId="{E04A8095-46A9-411B-8844-694420925574}" dt="2023-03-16T16:01:10.406" v="4483" actId="1076"/>
        <pc:sldMkLst>
          <pc:docMk/>
          <pc:sldMk cId="1145072798" sldId="265"/>
        </pc:sldMkLst>
        <pc:spChg chg="del">
          <ac:chgData name="Kirti Makwana - Commissioning Insight Officer" userId="36d81bc2-ee68-4e89-a885-2d5d7ad5d364" providerId="ADAL" clId="{E04A8095-46A9-411B-8844-694420925574}" dt="2023-03-16T14:54:09.961" v="3381" actId="478"/>
          <ac:spMkLst>
            <pc:docMk/>
            <pc:sldMk cId="1145072798" sldId="265"/>
            <ac:spMk id="2" creationId="{0EB64558-16B7-9BE8-2E08-62F80A9B5099}"/>
          </ac:spMkLst>
        </pc:spChg>
        <pc:spChg chg="mod">
          <ac:chgData name="Kirti Makwana - Commissioning Insight Officer" userId="36d81bc2-ee68-4e89-a885-2d5d7ad5d364" providerId="ADAL" clId="{E04A8095-46A9-411B-8844-694420925574}" dt="2023-03-16T15:02:03.976" v="3540" actId="20577"/>
          <ac:spMkLst>
            <pc:docMk/>
            <pc:sldMk cId="1145072798" sldId="265"/>
            <ac:spMk id="3" creationId="{8E190317-6D38-2AD3-62D7-2BF2D54545BB}"/>
          </ac:spMkLst>
        </pc:spChg>
        <pc:spChg chg="topLvl">
          <ac:chgData name="Kirti Makwana - Commissioning Insight Officer" userId="36d81bc2-ee68-4e89-a885-2d5d7ad5d364" providerId="ADAL" clId="{E04A8095-46A9-411B-8844-694420925574}" dt="2023-03-16T14:58:06.522" v="3426" actId="478"/>
          <ac:spMkLst>
            <pc:docMk/>
            <pc:sldMk cId="1145072798" sldId="265"/>
            <ac:spMk id="4" creationId="{44437A4B-416E-1AB4-91ED-EB0808BEA030}"/>
          </ac:spMkLst>
        </pc:spChg>
        <pc:spChg chg="mod">
          <ac:chgData name="Kirti Makwana - Commissioning Insight Officer" userId="36d81bc2-ee68-4e89-a885-2d5d7ad5d364" providerId="ADAL" clId="{E04A8095-46A9-411B-8844-694420925574}" dt="2023-03-16T15:30:40.646" v="3787" actId="20577"/>
          <ac:spMkLst>
            <pc:docMk/>
            <pc:sldMk cId="1145072798" sldId="265"/>
            <ac:spMk id="5" creationId="{0FD254AB-5432-C673-68DF-09457A14C0BF}"/>
          </ac:spMkLst>
        </pc:spChg>
        <pc:spChg chg="mod">
          <ac:chgData name="Kirti Makwana - Commissioning Insight Officer" userId="36d81bc2-ee68-4e89-a885-2d5d7ad5d364" providerId="ADAL" clId="{E04A8095-46A9-411B-8844-694420925574}" dt="2023-03-16T15:55:38.875" v="4481" actId="1076"/>
          <ac:spMkLst>
            <pc:docMk/>
            <pc:sldMk cId="1145072798" sldId="265"/>
            <ac:spMk id="9" creationId="{90B5DD52-CC0C-6187-00D0-346F2BDB3041}"/>
          </ac:spMkLst>
        </pc:spChg>
        <pc:spChg chg="mod">
          <ac:chgData name="Kirti Makwana - Commissioning Insight Officer" userId="36d81bc2-ee68-4e89-a885-2d5d7ad5d364" providerId="ADAL" clId="{E04A8095-46A9-411B-8844-694420925574}" dt="2023-03-16T15:55:28.207" v="4480" actId="1076"/>
          <ac:spMkLst>
            <pc:docMk/>
            <pc:sldMk cId="1145072798" sldId="265"/>
            <ac:spMk id="10" creationId="{6274532E-316B-F4F3-6CF8-D97D3E167733}"/>
          </ac:spMkLst>
        </pc:spChg>
        <pc:spChg chg="mod">
          <ac:chgData name="Kirti Makwana - Commissioning Insight Officer" userId="36d81bc2-ee68-4e89-a885-2d5d7ad5d364" providerId="ADAL" clId="{E04A8095-46A9-411B-8844-694420925574}" dt="2023-03-16T15:54:49.569" v="4475" actId="14100"/>
          <ac:spMkLst>
            <pc:docMk/>
            <pc:sldMk cId="1145072798" sldId="265"/>
            <ac:spMk id="11" creationId="{434A5E45-4E92-5DCC-6BFF-1CF083CD5E7A}"/>
          </ac:spMkLst>
        </pc:spChg>
        <pc:spChg chg="add del mod">
          <ac:chgData name="Kirti Makwana - Commissioning Insight Officer" userId="36d81bc2-ee68-4e89-a885-2d5d7ad5d364" providerId="ADAL" clId="{E04A8095-46A9-411B-8844-694420925574}" dt="2023-03-16T14:54:13.696" v="3382" actId="478"/>
          <ac:spMkLst>
            <pc:docMk/>
            <pc:sldMk cId="1145072798" sldId="265"/>
            <ac:spMk id="12" creationId="{52888D96-3085-9D96-5C22-A010B8516303}"/>
          </ac:spMkLst>
        </pc:spChg>
        <pc:spChg chg="add mod">
          <ac:chgData name="Kirti Makwana - Commissioning Insight Officer" userId="36d81bc2-ee68-4e89-a885-2d5d7ad5d364" providerId="ADAL" clId="{E04A8095-46A9-411B-8844-694420925574}" dt="2023-03-16T16:01:10.406" v="4483" actId="1076"/>
          <ac:spMkLst>
            <pc:docMk/>
            <pc:sldMk cId="1145072798" sldId="265"/>
            <ac:spMk id="13" creationId="{B5EE1B05-239A-D12D-39BF-EB623E68337E}"/>
          </ac:spMkLst>
        </pc:spChg>
        <pc:spChg chg="add mod">
          <ac:chgData name="Kirti Makwana - Commissioning Insight Officer" userId="36d81bc2-ee68-4e89-a885-2d5d7ad5d364" providerId="ADAL" clId="{E04A8095-46A9-411B-8844-694420925574}" dt="2023-03-16T15:27:49.227" v="3767" actId="20577"/>
          <ac:spMkLst>
            <pc:docMk/>
            <pc:sldMk cId="1145072798" sldId="265"/>
            <ac:spMk id="14" creationId="{781C5A17-AEA6-169F-D76A-CD1999923A69}"/>
          </ac:spMkLst>
        </pc:spChg>
        <pc:spChg chg="add mod">
          <ac:chgData name="Kirti Makwana - Commissioning Insight Officer" userId="36d81bc2-ee68-4e89-a885-2d5d7ad5d364" providerId="ADAL" clId="{E04A8095-46A9-411B-8844-694420925574}" dt="2023-03-16T15:26:15.495" v="3676" actId="20577"/>
          <ac:spMkLst>
            <pc:docMk/>
            <pc:sldMk cId="1145072798" sldId="265"/>
            <ac:spMk id="15" creationId="{FE545295-CB0F-5283-C351-46FDD362783A}"/>
          </ac:spMkLst>
        </pc:spChg>
        <pc:spChg chg="add mod">
          <ac:chgData name="Kirti Makwana - Commissioning Insight Officer" userId="36d81bc2-ee68-4e89-a885-2d5d7ad5d364" providerId="ADAL" clId="{E04A8095-46A9-411B-8844-694420925574}" dt="2023-03-16T15:25:16.630" v="3621" actId="20577"/>
          <ac:spMkLst>
            <pc:docMk/>
            <pc:sldMk cId="1145072798" sldId="265"/>
            <ac:spMk id="16" creationId="{D79F9DD5-3618-6232-5E9C-D444427DCD54}"/>
          </ac:spMkLst>
        </pc:spChg>
        <pc:spChg chg="add mod">
          <ac:chgData name="Kirti Makwana - Commissioning Insight Officer" userId="36d81bc2-ee68-4e89-a885-2d5d7ad5d364" providerId="ADAL" clId="{E04A8095-46A9-411B-8844-694420925574}" dt="2023-03-16T15:55:02.739" v="4477" actId="1076"/>
          <ac:spMkLst>
            <pc:docMk/>
            <pc:sldMk cId="1145072798" sldId="265"/>
            <ac:spMk id="17" creationId="{BEB26DFB-39BB-63EB-9595-B87BF40903A5}"/>
          </ac:spMkLst>
        </pc:spChg>
        <pc:spChg chg="add mod">
          <ac:chgData name="Kirti Makwana - Commissioning Insight Officer" userId="36d81bc2-ee68-4e89-a885-2d5d7ad5d364" providerId="ADAL" clId="{E04A8095-46A9-411B-8844-694420925574}" dt="2023-03-16T15:55:21.207" v="4479" actId="1076"/>
          <ac:spMkLst>
            <pc:docMk/>
            <pc:sldMk cId="1145072798" sldId="265"/>
            <ac:spMk id="18" creationId="{B39209A9-2DAC-8D56-0782-23F9B96F9F52}"/>
          </ac:spMkLst>
        </pc:spChg>
        <pc:spChg chg="add mod">
          <ac:chgData name="Kirti Makwana - Commissioning Insight Officer" userId="36d81bc2-ee68-4e89-a885-2d5d7ad5d364" providerId="ADAL" clId="{E04A8095-46A9-411B-8844-694420925574}" dt="2023-03-16T15:26:42.910" v="3684" actId="20577"/>
          <ac:spMkLst>
            <pc:docMk/>
            <pc:sldMk cId="1145072798" sldId="265"/>
            <ac:spMk id="19" creationId="{03E06464-DB86-040C-EEB1-C55A59584C8F}"/>
          </ac:spMkLst>
        </pc:spChg>
        <pc:spChg chg="add mod">
          <ac:chgData name="Kirti Makwana - Commissioning Insight Officer" userId="36d81bc2-ee68-4e89-a885-2d5d7ad5d364" providerId="ADAL" clId="{E04A8095-46A9-411B-8844-694420925574}" dt="2023-03-16T15:30:14.480" v="3777" actId="1076"/>
          <ac:spMkLst>
            <pc:docMk/>
            <pc:sldMk cId="1145072798" sldId="265"/>
            <ac:spMk id="20" creationId="{70B1D554-BC3A-C93C-03AC-D82FCF516D3A}"/>
          </ac:spMkLst>
        </pc:spChg>
        <pc:spChg chg="add mod">
          <ac:chgData name="Kirti Makwana - Commissioning Insight Officer" userId="36d81bc2-ee68-4e89-a885-2d5d7ad5d364" providerId="ADAL" clId="{E04A8095-46A9-411B-8844-694420925574}" dt="2023-03-16T15:53:55.900" v="4468" actId="1076"/>
          <ac:spMkLst>
            <pc:docMk/>
            <pc:sldMk cId="1145072798" sldId="265"/>
            <ac:spMk id="21" creationId="{24243098-153B-E22A-6821-1892DB5E9D79}"/>
          </ac:spMkLst>
        </pc:spChg>
        <pc:grpChg chg="del mod">
          <ac:chgData name="Kirti Makwana - Commissioning Insight Officer" userId="36d81bc2-ee68-4e89-a885-2d5d7ad5d364" providerId="ADAL" clId="{E04A8095-46A9-411B-8844-694420925574}" dt="2023-03-16T14:58:06.522" v="3426" actId="478"/>
          <ac:grpSpMkLst>
            <pc:docMk/>
            <pc:sldMk cId="1145072798" sldId="265"/>
            <ac:grpSpMk id="8" creationId="{D8DE65EA-2913-6A13-7F77-A644D6FC4255}"/>
          </ac:grpSpMkLst>
        </pc:grpChg>
        <pc:picChg chg="del topLvl">
          <ac:chgData name="Kirti Makwana - Commissioning Insight Officer" userId="36d81bc2-ee68-4e89-a885-2d5d7ad5d364" providerId="ADAL" clId="{E04A8095-46A9-411B-8844-694420925574}" dt="2023-03-16T14:58:06.522" v="3426" actId="478"/>
          <ac:picMkLst>
            <pc:docMk/>
            <pc:sldMk cId="1145072798" sldId="265"/>
            <ac:picMk id="7" creationId="{A8DA4CC9-F006-7757-94C9-0DD4376D4B27}"/>
          </ac:picMkLst>
        </pc:picChg>
      </pc:sldChg>
      <pc:sldChg chg="modSp mod">
        <pc:chgData name="Kirti Makwana - Commissioning Insight Officer" userId="36d81bc2-ee68-4e89-a885-2d5d7ad5d364" providerId="ADAL" clId="{E04A8095-46A9-411B-8844-694420925574}" dt="2023-03-15T14:14:54.389" v="84" actId="20577"/>
        <pc:sldMkLst>
          <pc:docMk/>
          <pc:sldMk cId="195522774" sldId="277"/>
        </pc:sldMkLst>
        <pc:spChg chg="mod">
          <ac:chgData name="Kirti Makwana - Commissioning Insight Officer" userId="36d81bc2-ee68-4e89-a885-2d5d7ad5d364" providerId="ADAL" clId="{E04A8095-46A9-411B-8844-694420925574}" dt="2023-03-15T14:14:54.389" v="84" actId="20577"/>
          <ac:spMkLst>
            <pc:docMk/>
            <pc:sldMk cId="195522774" sldId="277"/>
            <ac:spMk id="3" creationId="{AE701EAF-FF00-4D7C-24FF-841947A70F7D}"/>
          </ac:spMkLst>
        </pc:spChg>
      </pc:sldChg>
      <pc:sldChg chg="modSp mod">
        <pc:chgData name="Kirti Makwana - Commissioning Insight Officer" userId="36d81bc2-ee68-4e89-a885-2d5d7ad5d364" providerId="ADAL" clId="{E04A8095-46A9-411B-8844-694420925574}" dt="2023-03-15T19:31:16.705" v="370" actId="207"/>
        <pc:sldMkLst>
          <pc:docMk/>
          <pc:sldMk cId="3545597053" sldId="280"/>
        </pc:sldMkLst>
        <pc:spChg chg="mod">
          <ac:chgData name="Kirti Makwana - Commissioning Insight Officer" userId="36d81bc2-ee68-4e89-a885-2d5d7ad5d364" providerId="ADAL" clId="{E04A8095-46A9-411B-8844-694420925574}" dt="2023-03-15T17:27:25.561" v="268" actId="1076"/>
          <ac:spMkLst>
            <pc:docMk/>
            <pc:sldMk cId="3545597053" sldId="280"/>
            <ac:spMk id="4" creationId="{6E7C61DD-C74C-81F9-5114-B618A64233B7}"/>
          </ac:spMkLst>
        </pc:spChg>
        <pc:graphicFrameChg chg="mod modGraphic">
          <ac:chgData name="Kirti Makwana - Commissioning Insight Officer" userId="36d81bc2-ee68-4e89-a885-2d5d7ad5d364" providerId="ADAL" clId="{E04A8095-46A9-411B-8844-694420925574}" dt="2023-03-15T19:31:16.705" v="370" actId="207"/>
          <ac:graphicFrameMkLst>
            <pc:docMk/>
            <pc:sldMk cId="3545597053" sldId="280"/>
            <ac:graphicFrameMk id="2" creationId="{E28C92A4-5884-6099-EA79-2162797399E7}"/>
          </ac:graphicFrameMkLst>
        </pc:graphicFrameChg>
      </pc:sldChg>
      <pc:sldChg chg="modSp mod">
        <pc:chgData name="Kirti Makwana - Commissioning Insight Officer" userId="36d81bc2-ee68-4e89-a885-2d5d7ad5d364" providerId="ADAL" clId="{E04A8095-46A9-411B-8844-694420925574}" dt="2023-03-16T11:02:51.854" v="1532" actId="313"/>
        <pc:sldMkLst>
          <pc:docMk/>
          <pc:sldMk cId="1598999794" sldId="285"/>
        </pc:sldMkLst>
        <pc:spChg chg="mod">
          <ac:chgData name="Kirti Makwana - Commissioning Insight Officer" userId="36d81bc2-ee68-4e89-a885-2d5d7ad5d364" providerId="ADAL" clId="{E04A8095-46A9-411B-8844-694420925574}" dt="2023-03-15T14:17:43.361" v="94" actId="113"/>
          <ac:spMkLst>
            <pc:docMk/>
            <pc:sldMk cId="1598999794" sldId="285"/>
            <ac:spMk id="3" creationId="{867A994E-512B-AB47-F0E9-43D389E0516A}"/>
          </ac:spMkLst>
        </pc:spChg>
        <pc:spChg chg="mod">
          <ac:chgData name="Kirti Makwana - Commissioning Insight Officer" userId="36d81bc2-ee68-4e89-a885-2d5d7ad5d364" providerId="ADAL" clId="{E04A8095-46A9-411B-8844-694420925574}" dt="2023-03-16T11:02:51.854" v="1532" actId="313"/>
          <ac:spMkLst>
            <pc:docMk/>
            <pc:sldMk cId="1598999794" sldId="285"/>
            <ac:spMk id="11" creationId="{D06CF3F7-CD02-1222-81B9-C7CF1FD8D3AD}"/>
          </ac:spMkLst>
        </pc:spChg>
      </pc:sldChg>
      <pc:sldChg chg="modSp del mod">
        <pc:chgData name="Kirti Makwana - Commissioning Insight Officer" userId="36d81bc2-ee68-4e89-a885-2d5d7ad5d364" providerId="ADAL" clId="{E04A8095-46A9-411B-8844-694420925574}" dt="2023-03-15T19:53:00.539" v="430" actId="2696"/>
        <pc:sldMkLst>
          <pc:docMk/>
          <pc:sldMk cId="1020061807" sldId="286"/>
        </pc:sldMkLst>
        <pc:spChg chg="mod">
          <ac:chgData name="Kirti Makwana - Commissioning Insight Officer" userId="36d81bc2-ee68-4e89-a885-2d5d7ad5d364" providerId="ADAL" clId="{E04A8095-46A9-411B-8844-694420925574}" dt="2023-03-15T19:51:16.657" v="428" actId="20577"/>
          <ac:spMkLst>
            <pc:docMk/>
            <pc:sldMk cId="1020061807" sldId="286"/>
            <ac:spMk id="5" creationId="{C1BB948F-FE0D-2587-D274-2F5C53A53F0A}"/>
          </ac:spMkLst>
        </pc:spChg>
      </pc:sldChg>
      <pc:sldChg chg="modSp del mod">
        <pc:chgData name="Kirti Makwana - Commissioning Insight Officer" userId="36d81bc2-ee68-4e89-a885-2d5d7ad5d364" providerId="ADAL" clId="{E04A8095-46A9-411B-8844-694420925574}" dt="2023-03-16T16:00:54.464" v="4482" actId="2696"/>
        <pc:sldMkLst>
          <pc:docMk/>
          <pc:sldMk cId="3345076031" sldId="287"/>
        </pc:sldMkLst>
        <pc:spChg chg="mod">
          <ac:chgData name="Kirti Makwana - Commissioning Insight Officer" userId="36d81bc2-ee68-4e89-a885-2d5d7ad5d364" providerId="ADAL" clId="{E04A8095-46A9-411B-8844-694420925574}" dt="2023-03-15T17:33:50.119" v="298" actId="1076"/>
          <ac:spMkLst>
            <pc:docMk/>
            <pc:sldMk cId="3345076031" sldId="287"/>
            <ac:spMk id="2" creationId="{10014F5E-E4E6-3FB3-8AAA-52F42E02A8A2}"/>
          </ac:spMkLst>
        </pc:spChg>
        <pc:spChg chg="mod">
          <ac:chgData name="Kirti Makwana - Commissioning Insight Officer" userId="36d81bc2-ee68-4e89-a885-2d5d7ad5d364" providerId="ADAL" clId="{E04A8095-46A9-411B-8844-694420925574}" dt="2023-03-15T17:33:28.732" v="296" actId="1076"/>
          <ac:spMkLst>
            <pc:docMk/>
            <pc:sldMk cId="3345076031" sldId="287"/>
            <ac:spMk id="3" creationId="{EA39AFD1-F29D-555A-1409-E2FDE7A85D50}"/>
          </ac:spMkLst>
        </pc:spChg>
        <pc:spChg chg="mod">
          <ac:chgData name="Kirti Makwana - Commissioning Insight Officer" userId="36d81bc2-ee68-4e89-a885-2d5d7ad5d364" providerId="ADAL" clId="{E04A8095-46A9-411B-8844-694420925574}" dt="2023-03-15T17:33:36.095" v="297" actId="1076"/>
          <ac:spMkLst>
            <pc:docMk/>
            <pc:sldMk cId="3345076031" sldId="287"/>
            <ac:spMk id="5" creationId="{4FC73D6F-00BE-B0E2-545C-445E0A1253BA}"/>
          </ac:spMkLst>
        </pc:spChg>
      </pc:sldChg>
      <pc:sldChg chg="modSp del mod ord">
        <pc:chgData name="Kirti Makwana - Commissioning Insight Officer" userId="36d81bc2-ee68-4e89-a885-2d5d7ad5d364" providerId="ADAL" clId="{E04A8095-46A9-411B-8844-694420925574}" dt="2023-03-16T16:19:08.986" v="4666" actId="2696"/>
        <pc:sldMkLst>
          <pc:docMk/>
          <pc:sldMk cId="1471079109" sldId="290"/>
        </pc:sldMkLst>
        <pc:spChg chg="mod">
          <ac:chgData name="Kirti Makwana - Commissioning Insight Officer" userId="36d81bc2-ee68-4e89-a885-2d5d7ad5d364" providerId="ADAL" clId="{E04A8095-46A9-411B-8844-694420925574}" dt="2023-03-15T17:33:59.807" v="299" actId="1076"/>
          <ac:spMkLst>
            <pc:docMk/>
            <pc:sldMk cId="1471079109" sldId="290"/>
            <ac:spMk id="2" creationId="{CE1C1302-F8F4-8738-115E-BB7A0F198B9A}"/>
          </ac:spMkLst>
        </pc:spChg>
        <pc:spChg chg="mod">
          <ac:chgData name="Kirti Makwana - Commissioning Insight Officer" userId="36d81bc2-ee68-4e89-a885-2d5d7ad5d364" providerId="ADAL" clId="{E04A8095-46A9-411B-8844-694420925574}" dt="2023-03-15T17:34:07.020" v="300" actId="1076"/>
          <ac:spMkLst>
            <pc:docMk/>
            <pc:sldMk cId="1471079109" sldId="290"/>
            <ac:spMk id="3" creationId="{DDD0E357-E4AD-0782-55F2-9C1099D122CA}"/>
          </ac:spMkLst>
        </pc:spChg>
        <pc:spChg chg="mod">
          <ac:chgData name="Kirti Makwana - Commissioning Insight Officer" userId="36d81bc2-ee68-4e89-a885-2d5d7ad5d364" providerId="ADAL" clId="{E04A8095-46A9-411B-8844-694420925574}" dt="2023-03-15T17:34:11.972" v="301" actId="1076"/>
          <ac:spMkLst>
            <pc:docMk/>
            <pc:sldMk cId="1471079109" sldId="290"/>
            <ac:spMk id="6" creationId="{AAB4455F-0C7A-8DE2-669C-88A404C87258}"/>
          </ac:spMkLst>
        </pc:spChg>
      </pc:sldChg>
      <pc:sldChg chg="modSp del mod">
        <pc:chgData name="Kirti Makwana - Commissioning Insight Officer" userId="36d81bc2-ee68-4e89-a885-2d5d7ad5d364" providerId="ADAL" clId="{E04A8095-46A9-411B-8844-694420925574}" dt="2023-03-15T17:37:51.943" v="326" actId="2696"/>
        <pc:sldMkLst>
          <pc:docMk/>
          <pc:sldMk cId="4098853765" sldId="292"/>
        </pc:sldMkLst>
        <pc:spChg chg="mod">
          <ac:chgData name="Kirti Makwana - Commissioning Insight Officer" userId="36d81bc2-ee68-4e89-a885-2d5d7ad5d364" providerId="ADAL" clId="{E04A8095-46A9-411B-8844-694420925574}" dt="2023-03-15T17:34:55.901" v="303" actId="1076"/>
          <ac:spMkLst>
            <pc:docMk/>
            <pc:sldMk cId="4098853765" sldId="292"/>
            <ac:spMk id="6" creationId="{2CA8BB0F-BB84-DDEF-3EEE-805C9623FEC7}"/>
          </ac:spMkLst>
        </pc:spChg>
        <pc:spChg chg="mod">
          <ac:chgData name="Kirti Makwana - Commissioning Insight Officer" userId="36d81bc2-ee68-4e89-a885-2d5d7ad5d364" providerId="ADAL" clId="{E04A8095-46A9-411B-8844-694420925574}" dt="2023-03-15T17:35:04.619" v="304" actId="255"/>
          <ac:spMkLst>
            <pc:docMk/>
            <pc:sldMk cId="4098853765" sldId="292"/>
            <ac:spMk id="7" creationId="{DD7427A8-96DC-0E52-6DCA-0B7CCC474329}"/>
          </ac:spMkLst>
        </pc:spChg>
        <pc:spChg chg="mod">
          <ac:chgData name="Kirti Makwana - Commissioning Insight Officer" userId="36d81bc2-ee68-4e89-a885-2d5d7ad5d364" providerId="ADAL" clId="{E04A8095-46A9-411B-8844-694420925574}" dt="2023-03-15T17:35:25.525" v="306" actId="1076"/>
          <ac:spMkLst>
            <pc:docMk/>
            <pc:sldMk cId="4098853765" sldId="292"/>
            <ac:spMk id="8" creationId="{3F954758-52B2-78A2-46DB-BE74F6294FC7}"/>
          </ac:spMkLst>
        </pc:spChg>
      </pc:sldChg>
      <pc:sldChg chg="modSp mod">
        <pc:chgData name="Kirti Makwana - Commissioning Insight Officer" userId="36d81bc2-ee68-4e89-a885-2d5d7ad5d364" providerId="ADAL" clId="{E04A8095-46A9-411B-8844-694420925574}" dt="2023-03-16T09:01:06.859" v="1519" actId="20577"/>
        <pc:sldMkLst>
          <pc:docMk/>
          <pc:sldMk cId="4102243140" sldId="294"/>
        </pc:sldMkLst>
        <pc:spChg chg="mod">
          <ac:chgData name="Kirti Makwana - Commissioning Insight Officer" userId="36d81bc2-ee68-4e89-a885-2d5d7ad5d364" providerId="ADAL" clId="{E04A8095-46A9-411B-8844-694420925574}" dt="2023-03-16T09:01:06.859" v="1519" actId="20577"/>
          <ac:spMkLst>
            <pc:docMk/>
            <pc:sldMk cId="4102243140" sldId="294"/>
            <ac:spMk id="2" creationId="{AB90196E-FF0D-6068-2141-ED3C605BC223}"/>
          </ac:spMkLst>
        </pc:spChg>
      </pc:sldChg>
      <pc:sldChg chg="addSp delSp modSp del mod ord">
        <pc:chgData name="Kirti Makwana - Commissioning Insight Officer" userId="36d81bc2-ee68-4e89-a885-2d5d7ad5d364" providerId="ADAL" clId="{E04A8095-46A9-411B-8844-694420925574}" dt="2023-03-16T14:00:59.579" v="3339" actId="2696"/>
        <pc:sldMkLst>
          <pc:docMk/>
          <pc:sldMk cId="1396381860" sldId="295"/>
        </pc:sldMkLst>
        <pc:spChg chg="del">
          <ac:chgData name="Kirti Makwana - Commissioning Insight Officer" userId="36d81bc2-ee68-4e89-a885-2d5d7ad5d364" providerId="ADAL" clId="{E04A8095-46A9-411B-8844-694420925574}" dt="2023-03-15T15:18:53.021" v="190" actId="478"/>
          <ac:spMkLst>
            <pc:docMk/>
            <pc:sldMk cId="1396381860" sldId="295"/>
            <ac:spMk id="2" creationId="{CC06CB51-F060-17E3-5D0A-5C7F3CAF3C9F}"/>
          </ac:spMkLst>
        </pc:spChg>
        <pc:spChg chg="mod">
          <ac:chgData name="Kirti Makwana - Commissioning Insight Officer" userId="36d81bc2-ee68-4e89-a885-2d5d7ad5d364" providerId="ADAL" clId="{E04A8095-46A9-411B-8844-694420925574}" dt="2023-03-15T15:18:47.998" v="189" actId="20577"/>
          <ac:spMkLst>
            <pc:docMk/>
            <pc:sldMk cId="1396381860" sldId="295"/>
            <ac:spMk id="3" creationId="{54781272-DA17-4D58-EACB-C5CD839ECF42}"/>
          </ac:spMkLst>
        </pc:spChg>
        <pc:spChg chg="add mod">
          <ac:chgData name="Kirti Makwana - Commissioning Insight Officer" userId="36d81bc2-ee68-4e89-a885-2d5d7ad5d364" providerId="ADAL" clId="{E04A8095-46A9-411B-8844-694420925574}" dt="2023-03-15T15:19:02.215" v="192" actId="14100"/>
          <ac:spMkLst>
            <pc:docMk/>
            <pc:sldMk cId="1396381860" sldId="295"/>
            <ac:spMk id="4" creationId="{A064DFCA-3AB9-B067-78B2-87F7A0DBACF0}"/>
          </ac:spMkLst>
        </pc:spChg>
        <pc:spChg chg="add mod">
          <ac:chgData name="Kirti Makwana - Commissioning Insight Officer" userId="36d81bc2-ee68-4e89-a885-2d5d7ad5d364" providerId="ADAL" clId="{E04A8095-46A9-411B-8844-694420925574}" dt="2023-03-15T17:38:05.962" v="327" actId="255"/>
          <ac:spMkLst>
            <pc:docMk/>
            <pc:sldMk cId="1396381860" sldId="295"/>
            <ac:spMk id="6" creationId="{5ED89E2A-F5B7-8DAF-91B4-F0DE9BB6C80A}"/>
          </ac:spMkLst>
        </pc:spChg>
      </pc:sldChg>
      <pc:sldChg chg="modSp add mod">
        <pc:chgData name="Kirti Makwana - Commissioning Insight Officer" userId="36d81bc2-ee68-4e89-a885-2d5d7ad5d364" providerId="ADAL" clId="{E04A8095-46A9-411B-8844-694420925574}" dt="2023-03-15T17:38:14.621" v="328" actId="255"/>
        <pc:sldMkLst>
          <pc:docMk/>
          <pc:sldMk cId="3086324904" sldId="296"/>
        </pc:sldMkLst>
        <pc:spChg chg="mod">
          <ac:chgData name="Kirti Makwana - Commissioning Insight Officer" userId="36d81bc2-ee68-4e89-a885-2d5d7ad5d364" providerId="ADAL" clId="{E04A8095-46A9-411B-8844-694420925574}" dt="2023-03-15T17:38:14.621" v="328" actId="255"/>
          <ac:spMkLst>
            <pc:docMk/>
            <pc:sldMk cId="3086324904" sldId="296"/>
            <ac:spMk id="2" creationId="{CC06CB51-F060-17E3-5D0A-5C7F3CAF3C9F}"/>
          </ac:spMkLst>
        </pc:spChg>
      </pc:sldChg>
      <pc:sldChg chg="addSp delSp modSp add mod ord">
        <pc:chgData name="Kirti Makwana - Commissioning Insight Officer" userId="36d81bc2-ee68-4e89-a885-2d5d7ad5d364" providerId="ADAL" clId="{E04A8095-46A9-411B-8844-694420925574}" dt="2023-03-16T13:57:33.741" v="3318"/>
        <pc:sldMkLst>
          <pc:docMk/>
          <pc:sldMk cId="2240417376" sldId="297"/>
        </pc:sldMkLst>
        <pc:spChg chg="add mod">
          <ac:chgData name="Kirti Makwana - Commissioning Insight Officer" userId="36d81bc2-ee68-4e89-a885-2d5d7ad5d364" providerId="ADAL" clId="{E04A8095-46A9-411B-8844-694420925574}" dt="2023-03-15T17:37:42.442" v="325" actId="14100"/>
          <ac:spMkLst>
            <pc:docMk/>
            <pc:sldMk cId="2240417376" sldId="297"/>
            <ac:spMk id="2" creationId="{B9C82FE3-A675-D0AD-3EBE-AA6A9DDF8A3A}"/>
          </ac:spMkLst>
        </pc:spChg>
        <pc:spChg chg="mod">
          <ac:chgData name="Kirti Makwana - Commissioning Insight Officer" userId="36d81bc2-ee68-4e89-a885-2d5d7ad5d364" providerId="ADAL" clId="{E04A8095-46A9-411B-8844-694420925574}" dt="2023-03-15T17:37:34.025" v="323" actId="1076"/>
          <ac:spMkLst>
            <pc:docMk/>
            <pc:sldMk cId="2240417376" sldId="297"/>
            <ac:spMk id="3" creationId="{54781272-DA17-4D58-EACB-C5CD839ECF42}"/>
          </ac:spMkLst>
        </pc:spChg>
        <pc:spChg chg="del">
          <ac:chgData name="Kirti Makwana - Commissioning Insight Officer" userId="36d81bc2-ee68-4e89-a885-2d5d7ad5d364" providerId="ADAL" clId="{E04A8095-46A9-411B-8844-694420925574}" dt="2023-03-15T17:35:52.757" v="308" actId="478"/>
          <ac:spMkLst>
            <pc:docMk/>
            <pc:sldMk cId="2240417376" sldId="297"/>
            <ac:spMk id="6" creationId="{2CA8BB0F-BB84-DDEF-3EEE-805C9623FEC7}"/>
          </ac:spMkLst>
        </pc:spChg>
        <pc:spChg chg="del mod">
          <ac:chgData name="Kirti Makwana - Commissioning Insight Officer" userId="36d81bc2-ee68-4e89-a885-2d5d7ad5d364" providerId="ADAL" clId="{E04A8095-46A9-411B-8844-694420925574}" dt="2023-03-15T17:35:56.804" v="310" actId="478"/>
          <ac:spMkLst>
            <pc:docMk/>
            <pc:sldMk cId="2240417376" sldId="297"/>
            <ac:spMk id="7" creationId="{DD7427A8-96DC-0E52-6DCA-0B7CCC474329}"/>
          </ac:spMkLst>
        </pc:spChg>
        <pc:spChg chg="del">
          <ac:chgData name="Kirti Makwana - Commissioning Insight Officer" userId="36d81bc2-ee68-4e89-a885-2d5d7ad5d364" providerId="ADAL" clId="{E04A8095-46A9-411B-8844-694420925574}" dt="2023-03-15T17:36:02.497" v="311" actId="478"/>
          <ac:spMkLst>
            <pc:docMk/>
            <pc:sldMk cId="2240417376" sldId="297"/>
            <ac:spMk id="8" creationId="{3F954758-52B2-78A2-46DB-BE74F6294FC7}"/>
          </ac:spMkLst>
        </pc:spChg>
      </pc:sldChg>
      <pc:sldChg chg="addSp delSp modSp new del mod setBg">
        <pc:chgData name="Kirti Makwana - Commissioning Insight Officer" userId="36d81bc2-ee68-4e89-a885-2d5d7ad5d364" providerId="ADAL" clId="{E04A8095-46A9-411B-8844-694420925574}" dt="2023-03-15T20:43:58.565" v="586" actId="2696"/>
        <pc:sldMkLst>
          <pc:docMk/>
          <pc:sldMk cId="433325586" sldId="298"/>
        </pc:sldMkLst>
        <pc:spChg chg="add mod">
          <ac:chgData name="Kirti Makwana - Commissioning Insight Officer" userId="36d81bc2-ee68-4e89-a885-2d5d7ad5d364" providerId="ADAL" clId="{E04A8095-46A9-411B-8844-694420925574}" dt="2023-03-15T20:18:26.017" v="555" actId="14100"/>
          <ac:spMkLst>
            <pc:docMk/>
            <pc:sldMk cId="433325586" sldId="298"/>
            <ac:spMk id="3" creationId="{C02A871B-DC30-F672-59EC-B53A3E4DE28B}"/>
          </ac:spMkLst>
        </pc:spChg>
        <pc:spChg chg="add mod">
          <ac:chgData name="Kirti Makwana - Commissioning Insight Officer" userId="36d81bc2-ee68-4e89-a885-2d5d7ad5d364" providerId="ADAL" clId="{E04A8095-46A9-411B-8844-694420925574}" dt="2023-03-15T20:19:25.378" v="580" actId="14100"/>
          <ac:spMkLst>
            <pc:docMk/>
            <pc:sldMk cId="433325586" sldId="298"/>
            <ac:spMk id="4" creationId="{26799079-BA53-C0EC-90A8-F6ABD442CA26}"/>
          </ac:spMkLst>
        </pc:spChg>
        <pc:spChg chg="add mod">
          <ac:chgData name="Kirti Makwana - Commissioning Insight Officer" userId="36d81bc2-ee68-4e89-a885-2d5d7ad5d364" providerId="ADAL" clId="{E04A8095-46A9-411B-8844-694420925574}" dt="2023-03-15T20:19:50.363" v="583" actId="1076"/>
          <ac:spMkLst>
            <pc:docMk/>
            <pc:sldMk cId="433325586" sldId="298"/>
            <ac:spMk id="5" creationId="{0C8FFF8F-DC9E-4CC6-B1E1-41F53A1875DE}"/>
          </ac:spMkLst>
        </pc:spChg>
        <pc:picChg chg="add del mod">
          <ac:chgData name="Kirti Makwana - Commissioning Insight Officer" userId="36d81bc2-ee68-4e89-a885-2d5d7ad5d364" providerId="ADAL" clId="{E04A8095-46A9-411B-8844-694420925574}" dt="2023-03-15T20:16:41.388" v="527" actId="478"/>
          <ac:picMkLst>
            <pc:docMk/>
            <pc:sldMk cId="433325586" sldId="298"/>
            <ac:picMk id="2" creationId="{A0353790-9353-04DF-FE23-8363CAA4EFD4}"/>
          </ac:picMkLst>
        </pc:picChg>
      </pc:sldChg>
      <pc:sldChg chg="modSp add mod">
        <pc:chgData name="Kirti Makwana - Commissioning Insight Officer" userId="36d81bc2-ee68-4e89-a885-2d5d7ad5d364" providerId="ADAL" clId="{E04A8095-46A9-411B-8844-694420925574}" dt="2023-03-15T21:20:52.038" v="725" actId="14100"/>
        <pc:sldMkLst>
          <pc:docMk/>
          <pc:sldMk cId="1145290001" sldId="1513"/>
        </pc:sldMkLst>
        <pc:spChg chg="mod">
          <ac:chgData name="Kirti Makwana - Commissioning Insight Officer" userId="36d81bc2-ee68-4e89-a885-2d5d7ad5d364" providerId="ADAL" clId="{E04A8095-46A9-411B-8844-694420925574}" dt="2023-03-15T21:15:50.505" v="714" actId="1076"/>
          <ac:spMkLst>
            <pc:docMk/>
            <pc:sldMk cId="1145290001" sldId="1513"/>
            <ac:spMk id="2" creationId="{0A17AB65-3003-4F3F-8B6B-3BAC08A3E9B5}"/>
          </ac:spMkLst>
        </pc:spChg>
        <pc:spChg chg="mod">
          <ac:chgData name="Kirti Makwana - Commissioning Insight Officer" userId="36d81bc2-ee68-4e89-a885-2d5d7ad5d364" providerId="ADAL" clId="{E04A8095-46A9-411B-8844-694420925574}" dt="2023-03-15T21:20:52.038" v="725" actId="14100"/>
          <ac:spMkLst>
            <pc:docMk/>
            <pc:sldMk cId="1145290001" sldId="1513"/>
            <ac:spMk id="3" creationId="{B4A32E48-458C-416B-BD6F-7E2F456376AE}"/>
          </ac:spMkLst>
        </pc:spChg>
      </pc:sldChg>
      <pc:sldChg chg="addSp delSp modSp del mod setBg">
        <pc:chgData name="Kirti Makwana - Commissioning Insight Officer" userId="36d81bc2-ee68-4e89-a885-2d5d7ad5d364" providerId="ADAL" clId="{E04A8095-46A9-411B-8844-694420925574}" dt="2023-03-15T21:38:33.014" v="1342" actId="2696"/>
        <pc:sldMkLst>
          <pc:docMk/>
          <pc:sldMk cId="257519794" sldId="1521"/>
        </pc:sldMkLst>
        <pc:spChg chg="mod">
          <ac:chgData name="Kirti Makwana - Commissioning Insight Officer" userId="36d81bc2-ee68-4e89-a885-2d5d7ad5d364" providerId="ADAL" clId="{E04A8095-46A9-411B-8844-694420925574}" dt="2023-03-15T20:45:57.908" v="594" actId="26606"/>
          <ac:spMkLst>
            <pc:docMk/>
            <pc:sldMk cId="257519794" sldId="1521"/>
            <ac:spMk id="2" creationId="{0A17AB65-3003-4F3F-8B6B-3BAC08A3E9B5}"/>
          </ac:spMkLst>
        </pc:spChg>
        <pc:spChg chg="mod">
          <ac:chgData name="Kirti Makwana - Commissioning Insight Officer" userId="36d81bc2-ee68-4e89-a885-2d5d7ad5d364" providerId="ADAL" clId="{E04A8095-46A9-411B-8844-694420925574}" dt="2023-03-15T21:04:22.927" v="695" actId="14100"/>
          <ac:spMkLst>
            <pc:docMk/>
            <pc:sldMk cId="257519794" sldId="1521"/>
            <ac:spMk id="4" creationId="{4E756043-3B88-68F9-700B-9866A746FCF6}"/>
          </ac:spMkLst>
        </pc:spChg>
        <pc:spChg chg="del">
          <ac:chgData name="Kirti Makwana - Commissioning Insight Officer" userId="36d81bc2-ee68-4e89-a885-2d5d7ad5d364" providerId="ADAL" clId="{E04A8095-46A9-411B-8844-694420925574}" dt="2023-03-15T20:44:32.588" v="587" actId="26606"/>
          <ac:spMkLst>
            <pc:docMk/>
            <pc:sldMk cId="257519794" sldId="1521"/>
            <ac:spMk id="27" creationId="{5AAE9118-0436-4488-AC4A-C14DF6A7B6B1}"/>
          </ac:spMkLst>
        </pc:spChg>
        <pc:spChg chg="del">
          <ac:chgData name="Kirti Makwana - Commissioning Insight Officer" userId="36d81bc2-ee68-4e89-a885-2d5d7ad5d364" providerId="ADAL" clId="{E04A8095-46A9-411B-8844-694420925574}" dt="2023-03-15T20:44:32.588" v="587" actId="26606"/>
          <ac:spMkLst>
            <pc:docMk/>
            <pc:sldMk cId="257519794" sldId="1521"/>
            <ac:spMk id="29" creationId="{07A0C51E-5464-4470-855E-CA530A59BF98}"/>
          </ac:spMkLst>
        </pc:spChg>
        <pc:spChg chg="add del">
          <ac:chgData name="Kirti Makwana - Commissioning Insight Officer" userId="36d81bc2-ee68-4e89-a885-2d5d7ad5d364" providerId="ADAL" clId="{E04A8095-46A9-411B-8844-694420925574}" dt="2023-03-15T20:45:11.430" v="590" actId="26606"/>
          <ac:spMkLst>
            <pc:docMk/>
            <pc:sldMk cId="257519794" sldId="1521"/>
            <ac:spMk id="34" creationId="{B95B9BA8-1D69-4796-85F5-B6D0BD52354B}"/>
          </ac:spMkLst>
        </pc:spChg>
        <pc:spChg chg="add del">
          <ac:chgData name="Kirti Makwana - Commissioning Insight Officer" userId="36d81bc2-ee68-4e89-a885-2d5d7ad5d364" providerId="ADAL" clId="{E04A8095-46A9-411B-8844-694420925574}" dt="2023-03-15T20:45:34.433" v="592" actId="26606"/>
          <ac:spMkLst>
            <pc:docMk/>
            <pc:sldMk cId="257519794" sldId="1521"/>
            <ac:spMk id="47" creationId="{5AA03EDC-7067-4DFF-B672-541D016AAAB8}"/>
          </ac:spMkLst>
        </pc:spChg>
        <pc:spChg chg="add del">
          <ac:chgData name="Kirti Makwana - Commissioning Insight Officer" userId="36d81bc2-ee68-4e89-a885-2d5d7ad5d364" providerId="ADAL" clId="{E04A8095-46A9-411B-8844-694420925574}" dt="2023-03-15T20:45:34.433" v="592" actId="26606"/>
          <ac:spMkLst>
            <pc:docMk/>
            <pc:sldMk cId="257519794" sldId="1521"/>
            <ac:spMk id="49" creationId="{0EBF3E39-B0BE-496A-8604-9007470FFA3A}"/>
          </ac:spMkLst>
        </pc:spChg>
        <pc:spChg chg="add del">
          <ac:chgData name="Kirti Makwana - Commissioning Insight Officer" userId="36d81bc2-ee68-4e89-a885-2d5d7ad5d364" providerId="ADAL" clId="{E04A8095-46A9-411B-8844-694420925574}" dt="2023-03-15T20:45:57.908" v="594" actId="26606"/>
          <ac:spMkLst>
            <pc:docMk/>
            <pc:sldMk cId="257519794" sldId="1521"/>
            <ac:spMk id="54" creationId="{78532AE1-3E02-470C-B898-A0C62F2E99AB}"/>
          </ac:spMkLst>
        </pc:spChg>
        <pc:spChg chg="add del">
          <ac:chgData name="Kirti Makwana - Commissioning Insight Officer" userId="36d81bc2-ee68-4e89-a885-2d5d7ad5d364" providerId="ADAL" clId="{E04A8095-46A9-411B-8844-694420925574}" dt="2023-03-15T20:45:57.908" v="594" actId="26606"/>
          <ac:spMkLst>
            <pc:docMk/>
            <pc:sldMk cId="257519794" sldId="1521"/>
            <ac:spMk id="56" creationId="{E7401DF7-4687-415B-A91D-DB43BEEBDFE5}"/>
          </ac:spMkLst>
        </pc:spChg>
        <pc:spChg chg="add del">
          <ac:chgData name="Kirti Makwana - Commissioning Insight Officer" userId="36d81bc2-ee68-4e89-a885-2d5d7ad5d364" providerId="ADAL" clId="{E04A8095-46A9-411B-8844-694420925574}" dt="2023-03-15T20:45:57.908" v="594" actId="26606"/>
          <ac:spMkLst>
            <pc:docMk/>
            <pc:sldMk cId="257519794" sldId="1521"/>
            <ac:spMk id="58" creationId="{8EFC09D2-72D2-4174-A2DF-1017D0FEBD3D}"/>
          </ac:spMkLst>
        </pc:spChg>
        <pc:spChg chg="add">
          <ac:chgData name="Kirti Makwana - Commissioning Insight Officer" userId="36d81bc2-ee68-4e89-a885-2d5d7ad5d364" providerId="ADAL" clId="{E04A8095-46A9-411B-8844-694420925574}" dt="2023-03-15T20:45:57.908" v="594" actId="26606"/>
          <ac:spMkLst>
            <pc:docMk/>
            <pc:sldMk cId="257519794" sldId="1521"/>
            <ac:spMk id="63" creationId="{5AA03EDC-7067-4DFF-B672-541D016AAAB8}"/>
          </ac:spMkLst>
        </pc:spChg>
        <pc:spChg chg="add">
          <ac:chgData name="Kirti Makwana - Commissioning Insight Officer" userId="36d81bc2-ee68-4e89-a885-2d5d7ad5d364" providerId="ADAL" clId="{E04A8095-46A9-411B-8844-694420925574}" dt="2023-03-15T20:45:57.908" v="594" actId="26606"/>
          <ac:spMkLst>
            <pc:docMk/>
            <pc:sldMk cId="257519794" sldId="1521"/>
            <ac:spMk id="65" creationId="{0EBF3E39-B0BE-496A-8604-9007470FFA3A}"/>
          </ac:spMkLst>
        </pc:spChg>
        <pc:grpChg chg="add del">
          <ac:chgData name="Kirti Makwana - Commissioning Insight Officer" userId="36d81bc2-ee68-4e89-a885-2d5d7ad5d364" providerId="ADAL" clId="{E04A8095-46A9-411B-8844-694420925574}" dt="2023-03-15T20:45:11.430" v="590" actId="26606"/>
          <ac:grpSpMkLst>
            <pc:docMk/>
            <pc:sldMk cId="257519794" sldId="1521"/>
            <ac:grpSpMk id="36" creationId="{D44E3F87-3D58-4B03-86B2-15A5C5B9C964}"/>
          </ac:grpSpMkLst>
        </pc:grpChg>
        <pc:picChg chg="mod ord">
          <ac:chgData name="Kirti Makwana - Commissioning Insight Officer" userId="36d81bc2-ee68-4e89-a885-2d5d7ad5d364" providerId="ADAL" clId="{E04A8095-46A9-411B-8844-694420925574}" dt="2023-03-15T20:47:27.837" v="597" actId="14100"/>
          <ac:picMkLst>
            <pc:docMk/>
            <pc:sldMk cId="257519794" sldId="1521"/>
            <ac:picMk id="5" creationId="{E715F794-D17E-B1C4-4259-1763018F99FE}"/>
          </ac:picMkLst>
        </pc:picChg>
      </pc:sldChg>
      <pc:sldChg chg="addSp delSp modSp new mod">
        <pc:chgData name="Kirti Makwana - Commissioning Insight Officer" userId="36d81bc2-ee68-4e89-a885-2d5d7ad5d364" providerId="ADAL" clId="{E04A8095-46A9-411B-8844-694420925574}" dt="2023-03-16T11:55:30.337" v="1548" actId="962"/>
        <pc:sldMkLst>
          <pc:docMk/>
          <pc:sldMk cId="3706516166" sldId="1522"/>
        </pc:sldMkLst>
        <pc:spChg chg="add mod">
          <ac:chgData name="Kirti Makwana - Commissioning Insight Officer" userId="36d81bc2-ee68-4e89-a885-2d5d7ad5d364" providerId="ADAL" clId="{E04A8095-46A9-411B-8844-694420925574}" dt="2023-03-15T21:04:42.925" v="698" actId="1076"/>
          <ac:spMkLst>
            <pc:docMk/>
            <pc:sldMk cId="3706516166" sldId="1522"/>
            <ac:spMk id="2" creationId="{7365AD1F-0613-3B92-013E-2DB07489CCF5}"/>
          </ac:spMkLst>
        </pc:spChg>
        <pc:spChg chg="add mod">
          <ac:chgData name="Kirti Makwana - Commissioning Insight Officer" userId="36d81bc2-ee68-4e89-a885-2d5d7ad5d364" providerId="ADAL" clId="{E04A8095-46A9-411B-8844-694420925574}" dt="2023-03-16T09:22:00.802" v="1530" actId="207"/>
          <ac:spMkLst>
            <pc:docMk/>
            <pc:sldMk cId="3706516166" sldId="1522"/>
            <ac:spMk id="4" creationId="{03C5FB11-CCAD-EC65-F994-880330680E0C}"/>
          </ac:spMkLst>
        </pc:spChg>
        <pc:spChg chg="add del mod">
          <ac:chgData name="Kirti Makwana - Commissioning Insight Officer" userId="36d81bc2-ee68-4e89-a885-2d5d7ad5d364" providerId="ADAL" clId="{E04A8095-46A9-411B-8844-694420925574}" dt="2023-03-15T21:04:51.164" v="700" actId="478"/>
          <ac:spMkLst>
            <pc:docMk/>
            <pc:sldMk cId="3706516166" sldId="1522"/>
            <ac:spMk id="5" creationId="{A51AE6B7-53A1-4C52-C219-5098A37F9D5C}"/>
          </ac:spMkLst>
        </pc:spChg>
        <pc:spChg chg="add mod">
          <ac:chgData name="Kirti Makwana - Commissioning Insight Officer" userId="36d81bc2-ee68-4e89-a885-2d5d7ad5d364" providerId="ADAL" clId="{E04A8095-46A9-411B-8844-694420925574}" dt="2023-03-15T21:05:20.655" v="702" actId="12"/>
          <ac:spMkLst>
            <pc:docMk/>
            <pc:sldMk cId="3706516166" sldId="1522"/>
            <ac:spMk id="6" creationId="{168F60BC-BABA-8C40-27D4-2F5915B945D4}"/>
          </ac:spMkLst>
        </pc:spChg>
        <pc:spChg chg="add mod">
          <ac:chgData name="Kirti Makwana - Commissioning Insight Officer" userId="36d81bc2-ee68-4e89-a885-2d5d7ad5d364" providerId="ADAL" clId="{E04A8095-46A9-411B-8844-694420925574}" dt="2023-03-16T09:00:25.460" v="1510" actId="14100"/>
          <ac:spMkLst>
            <pc:docMk/>
            <pc:sldMk cId="3706516166" sldId="1522"/>
            <ac:spMk id="7" creationId="{F213B888-2AE6-5172-23B2-0720E608B3A6}"/>
          </ac:spMkLst>
        </pc:spChg>
        <pc:picChg chg="add del mod">
          <ac:chgData name="Kirti Makwana - Commissioning Insight Officer" userId="36d81bc2-ee68-4e89-a885-2d5d7ad5d364" providerId="ADAL" clId="{E04A8095-46A9-411B-8844-694420925574}" dt="2023-03-16T11:55:13.064" v="1544" actId="478"/>
          <ac:picMkLst>
            <pc:docMk/>
            <pc:sldMk cId="3706516166" sldId="1522"/>
            <ac:picMk id="3" creationId="{979DECE7-E7EE-67AA-244C-523B0DAA937A}"/>
          </ac:picMkLst>
        </pc:picChg>
        <pc:picChg chg="add mod">
          <ac:chgData name="Kirti Makwana - Commissioning Insight Officer" userId="36d81bc2-ee68-4e89-a885-2d5d7ad5d364" providerId="ADAL" clId="{E04A8095-46A9-411B-8844-694420925574}" dt="2023-03-16T11:55:30.337" v="1548" actId="962"/>
          <ac:picMkLst>
            <pc:docMk/>
            <pc:sldMk cId="3706516166" sldId="1522"/>
            <ac:picMk id="8" creationId="{128D6093-DB64-B911-4E46-6D1A55B03433}"/>
          </ac:picMkLst>
        </pc:picChg>
      </pc:sldChg>
      <pc:sldChg chg="addSp delSp modSp add mod ord">
        <pc:chgData name="Kirti Makwana - Commissioning Insight Officer" userId="36d81bc2-ee68-4e89-a885-2d5d7ad5d364" providerId="ADAL" clId="{E04A8095-46A9-411B-8844-694420925574}" dt="2023-03-16T11:53:21.282" v="1543" actId="962"/>
        <pc:sldMkLst>
          <pc:docMk/>
          <pc:sldMk cId="4123668444" sldId="1523"/>
        </pc:sldMkLst>
        <pc:spChg chg="mod">
          <ac:chgData name="Kirti Makwana - Commissioning Insight Officer" userId="36d81bc2-ee68-4e89-a885-2d5d7ad5d364" providerId="ADAL" clId="{E04A8095-46A9-411B-8844-694420925574}" dt="2023-03-16T09:22:14.782" v="1531" actId="207"/>
          <ac:spMkLst>
            <pc:docMk/>
            <pc:sldMk cId="4123668444" sldId="1523"/>
            <ac:spMk id="4" creationId="{03C5FB11-CCAD-EC65-F994-880330680E0C}"/>
          </ac:spMkLst>
        </pc:spChg>
        <pc:spChg chg="add mod">
          <ac:chgData name="Kirti Makwana - Commissioning Insight Officer" userId="36d81bc2-ee68-4e89-a885-2d5d7ad5d364" providerId="ADAL" clId="{E04A8095-46A9-411B-8844-694420925574}" dt="2023-03-15T21:38:20.845" v="1341" actId="1076"/>
          <ac:spMkLst>
            <pc:docMk/>
            <pc:sldMk cId="4123668444" sldId="1523"/>
            <ac:spMk id="5" creationId="{82ABAA86-7A19-0E1F-7E53-B5314210CB6C}"/>
          </ac:spMkLst>
        </pc:spChg>
        <pc:graphicFrameChg chg="add del mod">
          <ac:chgData name="Kirti Makwana - Commissioning Insight Officer" userId="36d81bc2-ee68-4e89-a885-2d5d7ad5d364" providerId="ADAL" clId="{E04A8095-46A9-411B-8844-694420925574}" dt="2023-03-16T11:52:42.685" v="1539"/>
          <ac:graphicFrameMkLst>
            <pc:docMk/>
            <pc:sldMk cId="4123668444" sldId="1523"/>
            <ac:graphicFrameMk id="7" creationId="{8E40EC01-5C8D-0D99-6FEF-9B9E7EB5EBFE}"/>
          </ac:graphicFrameMkLst>
        </pc:graphicFrameChg>
        <pc:picChg chg="del">
          <ac:chgData name="Kirti Makwana - Commissioning Insight Officer" userId="36d81bc2-ee68-4e89-a885-2d5d7ad5d364" providerId="ADAL" clId="{E04A8095-46A9-411B-8844-694420925574}" dt="2023-03-16T11:52:25.031" v="1537" actId="478"/>
          <ac:picMkLst>
            <pc:docMk/>
            <pc:sldMk cId="4123668444" sldId="1523"/>
            <ac:picMk id="3" creationId="{979DECE7-E7EE-67AA-244C-523B0DAA937A}"/>
          </ac:picMkLst>
        </pc:picChg>
        <pc:picChg chg="add mod">
          <ac:chgData name="Kirti Makwana - Commissioning Insight Officer" userId="36d81bc2-ee68-4e89-a885-2d5d7ad5d364" providerId="ADAL" clId="{E04A8095-46A9-411B-8844-694420925574}" dt="2023-03-16T11:53:21.282" v="1543" actId="962"/>
          <ac:picMkLst>
            <pc:docMk/>
            <pc:sldMk cId="4123668444" sldId="1523"/>
            <ac:picMk id="9" creationId="{42C9D5FF-913C-C7D6-D130-3B48A08B8230}"/>
          </ac:picMkLst>
        </pc:picChg>
      </pc:sldChg>
      <pc:sldChg chg="addSp delSp modSp new mod">
        <pc:chgData name="Kirti Makwana - Commissioning Insight Officer" userId="36d81bc2-ee68-4e89-a885-2d5d7ad5d364" providerId="ADAL" clId="{E04A8095-46A9-411B-8844-694420925574}" dt="2023-03-16T09:02:16.561" v="1529" actId="255"/>
        <pc:sldMkLst>
          <pc:docMk/>
          <pc:sldMk cId="3070181810" sldId="1524"/>
        </pc:sldMkLst>
        <pc:spChg chg="del mod">
          <ac:chgData name="Kirti Makwana - Commissioning Insight Officer" userId="36d81bc2-ee68-4e89-a885-2d5d7ad5d364" providerId="ADAL" clId="{E04A8095-46A9-411B-8844-694420925574}" dt="2023-03-16T09:01:34.310" v="1521" actId="21"/>
          <ac:spMkLst>
            <pc:docMk/>
            <pc:sldMk cId="3070181810" sldId="1524"/>
            <ac:spMk id="2" creationId="{ACEE7F76-ED62-43D7-385A-9EC0F0E682BC}"/>
          </ac:spMkLst>
        </pc:spChg>
        <pc:spChg chg="mod">
          <ac:chgData name="Kirti Makwana - Commissioning Insight Officer" userId="36d81bc2-ee68-4e89-a885-2d5d7ad5d364" providerId="ADAL" clId="{E04A8095-46A9-411B-8844-694420925574}" dt="2023-03-15T21:32:59.434" v="883" actId="14100"/>
          <ac:spMkLst>
            <pc:docMk/>
            <pc:sldMk cId="3070181810" sldId="1524"/>
            <ac:spMk id="3" creationId="{00F77045-813B-8713-AA1F-4675EB5EA326}"/>
          </ac:spMkLst>
        </pc:spChg>
        <pc:spChg chg="del">
          <ac:chgData name="Kirti Makwana - Commissioning Insight Officer" userId="36d81bc2-ee68-4e89-a885-2d5d7ad5d364" providerId="ADAL" clId="{E04A8095-46A9-411B-8844-694420925574}" dt="2023-03-15T21:27:51.784" v="788" actId="478"/>
          <ac:spMkLst>
            <pc:docMk/>
            <pc:sldMk cId="3070181810" sldId="1524"/>
            <ac:spMk id="4" creationId="{82B18E6F-43EC-4112-1CBF-4A8ED2FF4215}"/>
          </ac:spMkLst>
        </pc:spChg>
        <pc:spChg chg="add del mod">
          <ac:chgData name="Kirti Makwana - Commissioning Insight Officer" userId="36d81bc2-ee68-4e89-a885-2d5d7ad5d364" providerId="ADAL" clId="{E04A8095-46A9-411B-8844-694420925574}" dt="2023-03-16T09:01:58.203" v="1526" actId="478"/>
          <ac:spMkLst>
            <pc:docMk/>
            <pc:sldMk cId="3070181810" sldId="1524"/>
            <ac:spMk id="5" creationId="{5035B881-D45A-AF90-97B6-1025E6EF579B}"/>
          </ac:spMkLst>
        </pc:spChg>
        <pc:spChg chg="add mod">
          <ac:chgData name="Kirti Makwana - Commissioning Insight Officer" userId="36d81bc2-ee68-4e89-a885-2d5d7ad5d364" providerId="ADAL" clId="{E04A8095-46A9-411B-8844-694420925574}" dt="2023-03-16T09:02:16.561" v="1529" actId="255"/>
          <ac:spMkLst>
            <pc:docMk/>
            <pc:sldMk cId="3070181810" sldId="1524"/>
            <ac:spMk id="6" creationId="{7CA0384C-D390-DDDF-AFCF-1EC9DDF42D2E}"/>
          </ac:spMkLst>
        </pc:spChg>
      </pc:sldChg>
      <pc:sldChg chg="addSp delSp modSp add mod">
        <pc:chgData name="Kirti Makwana - Commissioning Insight Officer" userId="36d81bc2-ee68-4e89-a885-2d5d7ad5d364" providerId="ADAL" clId="{E04A8095-46A9-411B-8844-694420925574}" dt="2023-03-16T13:57:11.340" v="3316" actId="255"/>
        <pc:sldMkLst>
          <pc:docMk/>
          <pc:sldMk cId="2392786028" sldId="1525"/>
        </pc:sldMkLst>
        <pc:spChg chg="del">
          <ac:chgData name="Kirti Makwana - Commissioning Insight Officer" userId="36d81bc2-ee68-4e89-a885-2d5d7ad5d364" providerId="ADAL" clId="{E04A8095-46A9-411B-8844-694420925574}" dt="2023-03-16T12:01:56.716" v="1550" actId="478"/>
          <ac:spMkLst>
            <pc:docMk/>
            <pc:sldMk cId="2392786028" sldId="1525"/>
            <ac:spMk id="2" creationId="{B9C82FE3-A675-D0AD-3EBE-AA6A9DDF8A3A}"/>
          </ac:spMkLst>
        </pc:spChg>
        <pc:graphicFrameChg chg="add mod modGraphic">
          <ac:chgData name="Kirti Makwana - Commissioning Insight Officer" userId="36d81bc2-ee68-4e89-a885-2d5d7ad5d364" providerId="ADAL" clId="{E04A8095-46A9-411B-8844-694420925574}" dt="2023-03-16T13:57:11.340" v="3316" actId="255"/>
          <ac:graphicFrameMkLst>
            <pc:docMk/>
            <pc:sldMk cId="2392786028" sldId="1525"/>
            <ac:graphicFrameMk id="5" creationId="{FBC15ED0-F485-B339-EFEB-27DA20174A97}"/>
          </ac:graphicFrameMkLst>
        </pc:graphicFrameChg>
      </pc:sldChg>
      <pc:sldChg chg="new del">
        <pc:chgData name="Kirti Makwana - Commissioning Insight Officer" userId="36d81bc2-ee68-4e89-a885-2d5d7ad5d364" providerId="ADAL" clId="{E04A8095-46A9-411B-8844-694420925574}" dt="2023-03-15T21:27:45.733" v="787" actId="47"/>
        <pc:sldMkLst>
          <pc:docMk/>
          <pc:sldMk cId="3857321167" sldId="1525"/>
        </pc:sldMkLst>
      </pc:sldChg>
      <pc:sldChg chg="addSp modSp add mod">
        <pc:chgData name="Kirti Makwana - Commissioning Insight Officer" userId="36d81bc2-ee68-4e89-a885-2d5d7ad5d364" providerId="ADAL" clId="{E04A8095-46A9-411B-8844-694420925574}" dt="2023-03-16T16:18:49.856" v="4663" actId="1076"/>
        <pc:sldMkLst>
          <pc:docMk/>
          <pc:sldMk cId="3624373394" sldId="1526"/>
        </pc:sldMkLst>
        <pc:spChg chg="add mod">
          <ac:chgData name="Kirti Makwana - Commissioning Insight Officer" userId="36d81bc2-ee68-4e89-a885-2d5d7ad5d364" providerId="ADAL" clId="{E04A8095-46A9-411B-8844-694420925574}" dt="2023-03-16T16:18:46.523" v="4662" actId="1076"/>
          <ac:spMkLst>
            <pc:docMk/>
            <pc:sldMk cId="3624373394" sldId="1526"/>
            <ac:spMk id="2" creationId="{BDF70C4B-91AA-C304-53DC-56B5B19E4A8C}"/>
          </ac:spMkLst>
        </pc:spChg>
        <pc:spChg chg="mod">
          <ac:chgData name="Kirti Makwana - Commissioning Insight Officer" userId="36d81bc2-ee68-4e89-a885-2d5d7ad5d364" providerId="ADAL" clId="{E04A8095-46A9-411B-8844-694420925574}" dt="2023-03-16T16:18:49.856" v="4663" actId="1076"/>
          <ac:spMkLst>
            <pc:docMk/>
            <pc:sldMk cId="3624373394" sldId="1526"/>
            <ac:spMk id="6" creationId="{5ED89E2A-F5B7-8DAF-91B4-F0DE9BB6C80A}"/>
          </ac:spMkLst>
        </pc:spChg>
      </pc:sldChg>
      <pc:sldChg chg="add ord">
        <pc:chgData name="Kirti Makwana - Commissioning Insight Officer" userId="36d81bc2-ee68-4e89-a885-2d5d7ad5d364" providerId="ADAL" clId="{E04A8095-46A9-411B-8844-694420925574}" dt="2023-03-16T14:01:27.237" v="3342"/>
        <pc:sldMkLst>
          <pc:docMk/>
          <pc:sldMk cId="3031235691" sldId="1527"/>
        </pc:sldMkLst>
      </pc:sldChg>
      <pc:sldChg chg="add ord">
        <pc:chgData name="Kirti Makwana - Commissioning Insight Officer" userId="36d81bc2-ee68-4e89-a885-2d5d7ad5d364" providerId="ADAL" clId="{E04A8095-46A9-411B-8844-694420925574}" dt="2023-03-16T14:01:41.100" v="3345"/>
        <pc:sldMkLst>
          <pc:docMk/>
          <pc:sldMk cId="2826552669" sldId="1528"/>
        </pc:sldMkLst>
      </pc:sldChg>
      <pc:sldChg chg="modSp add mod">
        <pc:chgData name="Kirti Makwana - Commissioning Insight Officer" userId="36d81bc2-ee68-4e89-a885-2d5d7ad5d364" providerId="ADAL" clId="{E04A8095-46A9-411B-8844-694420925574}" dt="2023-03-16T14:02:05.154" v="3377" actId="20577"/>
        <pc:sldMkLst>
          <pc:docMk/>
          <pc:sldMk cId="2809567228" sldId="1529"/>
        </pc:sldMkLst>
        <pc:spChg chg="mod">
          <ac:chgData name="Kirti Makwana - Commissioning Insight Officer" userId="36d81bc2-ee68-4e89-a885-2d5d7ad5d364" providerId="ADAL" clId="{E04A8095-46A9-411B-8844-694420925574}" dt="2023-03-16T14:02:05.154" v="3377" actId="20577"/>
          <ac:spMkLst>
            <pc:docMk/>
            <pc:sldMk cId="2809567228" sldId="1529"/>
            <ac:spMk id="2" creationId="{AB90196E-FF0D-6068-2141-ED3C605BC223}"/>
          </ac:spMkLst>
        </pc:spChg>
      </pc:sldChg>
      <pc:sldChg chg="addSp delSp modSp add mod">
        <pc:chgData name="Kirti Makwana - Commissioning Insight Officer" userId="36d81bc2-ee68-4e89-a885-2d5d7ad5d364" providerId="ADAL" clId="{E04A8095-46A9-411B-8844-694420925574}" dt="2023-03-16T16:17:32.308" v="4649" actId="1076"/>
        <pc:sldMkLst>
          <pc:docMk/>
          <pc:sldMk cId="3152953496" sldId="1530"/>
        </pc:sldMkLst>
        <pc:spChg chg="del">
          <ac:chgData name="Kirti Makwana - Commissioning Insight Officer" userId="36d81bc2-ee68-4e89-a885-2d5d7ad5d364" providerId="ADAL" clId="{E04A8095-46A9-411B-8844-694420925574}" dt="2023-03-16T16:02:22.738" v="4485" actId="478"/>
          <ac:spMkLst>
            <pc:docMk/>
            <pc:sldMk cId="3152953496" sldId="1530"/>
            <ac:spMk id="3" creationId="{DDD0E357-E4AD-0782-55F2-9C1099D122CA}"/>
          </ac:spMkLst>
        </pc:spChg>
        <pc:spChg chg="del">
          <ac:chgData name="Kirti Makwana - Commissioning Insight Officer" userId="36d81bc2-ee68-4e89-a885-2d5d7ad5d364" providerId="ADAL" clId="{E04A8095-46A9-411B-8844-694420925574}" dt="2023-03-16T16:02:33.696" v="4486" actId="478"/>
          <ac:spMkLst>
            <pc:docMk/>
            <pc:sldMk cId="3152953496" sldId="1530"/>
            <ac:spMk id="6" creationId="{AAB4455F-0C7A-8DE2-669C-88A404C87258}"/>
          </ac:spMkLst>
        </pc:spChg>
        <pc:spChg chg="add mod">
          <ac:chgData name="Kirti Makwana - Commissioning Insight Officer" userId="36d81bc2-ee68-4e89-a885-2d5d7ad5d364" providerId="ADAL" clId="{E04A8095-46A9-411B-8844-694420925574}" dt="2023-03-16T16:14:41.100" v="4628" actId="1076"/>
          <ac:spMkLst>
            <pc:docMk/>
            <pc:sldMk cId="3152953496" sldId="1530"/>
            <ac:spMk id="7" creationId="{CC5D1DB1-CB4E-CA27-B5DE-BA8065F2EEC3}"/>
          </ac:spMkLst>
        </pc:spChg>
        <pc:spChg chg="add mod">
          <ac:chgData name="Kirti Makwana - Commissioning Insight Officer" userId="36d81bc2-ee68-4e89-a885-2d5d7ad5d364" providerId="ADAL" clId="{E04A8095-46A9-411B-8844-694420925574}" dt="2023-03-16T16:15:14.343" v="4633" actId="1076"/>
          <ac:spMkLst>
            <pc:docMk/>
            <pc:sldMk cId="3152953496" sldId="1530"/>
            <ac:spMk id="8" creationId="{0222CC64-DA65-70A1-31BF-C54BA27F9835}"/>
          </ac:spMkLst>
        </pc:spChg>
        <pc:spChg chg="add mod">
          <ac:chgData name="Kirti Makwana - Commissioning Insight Officer" userId="36d81bc2-ee68-4e89-a885-2d5d7ad5d364" providerId="ADAL" clId="{E04A8095-46A9-411B-8844-694420925574}" dt="2023-03-16T16:17:32.308" v="4649" actId="1076"/>
          <ac:spMkLst>
            <pc:docMk/>
            <pc:sldMk cId="3152953496" sldId="1530"/>
            <ac:spMk id="9" creationId="{F313B1A5-B6BD-8576-6E9E-E998EE466B5A}"/>
          </ac:spMkLst>
        </pc:spChg>
        <pc:graphicFrameChg chg="add mod modGraphic">
          <ac:chgData name="Kirti Makwana - Commissioning Insight Officer" userId="36d81bc2-ee68-4e89-a885-2d5d7ad5d364" providerId="ADAL" clId="{E04A8095-46A9-411B-8844-694420925574}" dt="2023-03-16T16:15:22.972" v="4634" actId="1076"/>
          <ac:graphicFrameMkLst>
            <pc:docMk/>
            <pc:sldMk cId="3152953496" sldId="1530"/>
            <ac:graphicFrameMk id="5" creationId="{8B3C9F77-77EB-CE4F-49EE-C9E91234EB16}"/>
          </ac:graphicFrameMkLst>
        </pc:graphicFrameChg>
      </pc:sldChg>
      <pc:sldChg chg="delSp add del mod">
        <pc:chgData name="Kirti Makwana - Commissioning Insight Officer" userId="36d81bc2-ee68-4e89-a885-2d5d7ad5d364" providerId="ADAL" clId="{E04A8095-46A9-411B-8844-694420925574}" dt="2023-03-16T15:21:05.398" v="3541" actId="2696"/>
        <pc:sldMkLst>
          <pc:docMk/>
          <pc:sldMk cId="3958852728" sldId="1530"/>
        </pc:sldMkLst>
        <pc:spChg chg="del">
          <ac:chgData name="Kirti Makwana - Commissioning Insight Officer" userId="36d81bc2-ee68-4e89-a885-2d5d7ad5d364" providerId="ADAL" clId="{E04A8095-46A9-411B-8844-694420925574}" dt="2023-03-16T14:16:38.726" v="3379" actId="478"/>
          <ac:spMkLst>
            <pc:docMk/>
            <pc:sldMk cId="3958852728" sldId="1530"/>
            <ac:spMk id="3" creationId="{EA39AFD1-F29D-555A-1409-E2FDE7A85D50}"/>
          </ac:spMkLst>
        </pc:spChg>
        <pc:spChg chg="del">
          <ac:chgData name="Kirti Makwana - Commissioning Insight Officer" userId="36d81bc2-ee68-4e89-a885-2d5d7ad5d364" providerId="ADAL" clId="{E04A8095-46A9-411B-8844-694420925574}" dt="2023-03-16T14:16:41.997" v="3380" actId="478"/>
          <ac:spMkLst>
            <pc:docMk/>
            <pc:sldMk cId="3958852728" sldId="1530"/>
            <ac:spMk id="5" creationId="{4FC73D6F-00BE-B0E2-545C-445E0A1253BA}"/>
          </ac:spMkLst>
        </pc:spChg>
      </pc:sldChg>
      <pc:sldMasterChg chg="del delSldLayout">
        <pc:chgData name="Kirti Makwana - Commissioning Insight Officer" userId="36d81bc2-ee68-4e89-a885-2d5d7ad5d364" providerId="ADAL" clId="{E04A8095-46A9-411B-8844-694420925574}" dt="2023-03-15T21:38:33.014" v="1342" actId="2696"/>
        <pc:sldMasterMkLst>
          <pc:docMk/>
          <pc:sldMasterMk cId="783855869" sldId="2147483687"/>
        </pc:sldMasterMkLst>
        <pc:sldLayoutChg chg="del">
          <pc:chgData name="Kirti Makwana - Commissioning Insight Officer" userId="36d81bc2-ee68-4e89-a885-2d5d7ad5d364" providerId="ADAL" clId="{E04A8095-46A9-411B-8844-694420925574}" dt="2023-03-15T21:38:33.014" v="1342" actId="2696"/>
          <pc:sldLayoutMkLst>
            <pc:docMk/>
            <pc:sldMasterMk cId="783855869" sldId="2147483687"/>
            <pc:sldLayoutMk cId="2647424244" sldId="2147483688"/>
          </pc:sldLayoutMkLst>
        </pc:sldLayoutChg>
        <pc:sldLayoutChg chg="del">
          <pc:chgData name="Kirti Makwana - Commissioning Insight Officer" userId="36d81bc2-ee68-4e89-a885-2d5d7ad5d364" providerId="ADAL" clId="{E04A8095-46A9-411B-8844-694420925574}" dt="2023-03-15T21:38:33.014" v="1342" actId="2696"/>
          <pc:sldLayoutMkLst>
            <pc:docMk/>
            <pc:sldMasterMk cId="783855869" sldId="2147483687"/>
            <pc:sldLayoutMk cId="4074432702" sldId="2147483689"/>
          </pc:sldLayoutMkLst>
        </pc:sldLayoutChg>
        <pc:sldLayoutChg chg="del">
          <pc:chgData name="Kirti Makwana - Commissioning Insight Officer" userId="36d81bc2-ee68-4e89-a885-2d5d7ad5d364" providerId="ADAL" clId="{E04A8095-46A9-411B-8844-694420925574}" dt="2023-03-15T21:38:33.014" v="1342" actId="2696"/>
          <pc:sldLayoutMkLst>
            <pc:docMk/>
            <pc:sldMasterMk cId="783855869" sldId="2147483687"/>
            <pc:sldLayoutMk cId="3301228369" sldId="2147483690"/>
          </pc:sldLayoutMkLst>
        </pc:sldLayoutChg>
        <pc:sldLayoutChg chg="del">
          <pc:chgData name="Kirti Makwana - Commissioning Insight Officer" userId="36d81bc2-ee68-4e89-a885-2d5d7ad5d364" providerId="ADAL" clId="{E04A8095-46A9-411B-8844-694420925574}" dt="2023-03-15T21:38:33.014" v="1342" actId="2696"/>
          <pc:sldLayoutMkLst>
            <pc:docMk/>
            <pc:sldMasterMk cId="783855869" sldId="2147483687"/>
            <pc:sldLayoutMk cId="2697534273" sldId="2147483691"/>
          </pc:sldLayoutMkLst>
        </pc:sldLayoutChg>
        <pc:sldLayoutChg chg="del">
          <pc:chgData name="Kirti Makwana - Commissioning Insight Officer" userId="36d81bc2-ee68-4e89-a885-2d5d7ad5d364" providerId="ADAL" clId="{E04A8095-46A9-411B-8844-694420925574}" dt="2023-03-15T21:38:33.014" v="1342" actId="2696"/>
          <pc:sldLayoutMkLst>
            <pc:docMk/>
            <pc:sldMasterMk cId="783855869" sldId="2147483687"/>
            <pc:sldLayoutMk cId="1597897008" sldId="2147483692"/>
          </pc:sldLayoutMkLst>
        </pc:sldLayoutChg>
        <pc:sldLayoutChg chg="del">
          <pc:chgData name="Kirti Makwana - Commissioning Insight Officer" userId="36d81bc2-ee68-4e89-a885-2d5d7ad5d364" providerId="ADAL" clId="{E04A8095-46A9-411B-8844-694420925574}" dt="2023-03-15T21:38:33.014" v="1342" actId="2696"/>
          <pc:sldLayoutMkLst>
            <pc:docMk/>
            <pc:sldMasterMk cId="783855869" sldId="2147483687"/>
            <pc:sldLayoutMk cId="741371402" sldId="2147483693"/>
          </pc:sldLayoutMkLst>
        </pc:sldLayoutChg>
        <pc:sldLayoutChg chg="del">
          <pc:chgData name="Kirti Makwana - Commissioning Insight Officer" userId="36d81bc2-ee68-4e89-a885-2d5d7ad5d364" providerId="ADAL" clId="{E04A8095-46A9-411B-8844-694420925574}" dt="2023-03-15T21:38:33.014" v="1342" actId="2696"/>
          <pc:sldLayoutMkLst>
            <pc:docMk/>
            <pc:sldMasterMk cId="783855869" sldId="2147483687"/>
            <pc:sldLayoutMk cId="2500049753" sldId="2147483694"/>
          </pc:sldLayoutMkLst>
        </pc:sldLayoutChg>
        <pc:sldLayoutChg chg="del">
          <pc:chgData name="Kirti Makwana - Commissioning Insight Officer" userId="36d81bc2-ee68-4e89-a885-2d5d7ad5d364" providerId="ADAL" clId="{E04A8095-46A9-411B-8844-694420925574}" dt="2023-03-15T21:38:33.014" v="1342" actId="2696"/>
          <pc:sldLayoutMkLst>
            <pc:docMk/>
            <pc:sldMasterMk cId="783855869" sldId="2147483687"/>
            <pc:sldLayoutMk cId="2178510710" sldId="2147483695"/>
          </pc:sldLayoutMkLst>
        </pc:sldLayoutChg>
        <pc:sldLayoutChg chg="del">
          <pc:chgData name="Kirti Makwana - Commissioning Insight Officer" userId="36d81bc2-ee68-4e89-a885-2d5d7ad5d364" providerId="ADAL" clId="{E04A8095-46A9-411B-8844-694420925574}" dt="2023-03-15T21:38:33.014" v="1342" actId="2696"/>
          <pc:sldLayoutMkLst>
            <pc:docMk/>
            <pc:sldMasterMk cId="783855869" sldId="2147483687"/>
            <pc:sldLayoutMk cId="730398228" sldId="2147483696"/>
          </pc:sldLayoutMkLst>
        </pc:sldLayoutChg>
        <pc:sldLayoutChg chg="del">
          <pc:chgData name="Kirti Makwana - Commissioning Insight Officer" userId="36d81bc2-ee68-4e89-a885-2d5d7ad5d364" providerId="ADAL" clId="{E04A8095-46A9-411B-8844-694420925574}" dt="2023-03-15T21:38:33.014" v="1342" actId="2696"/>
          <pc:sldLayoutMkLst>
            <pc:docMk/>
            <pc:sldMasterMk cId="783855869" sldId="2147483687"/>
            <pc:sldLayoutMk cId="4092050776" sldId="2147483697"/>
          </pc:sldLayoutMkLst>
        </pc:sldLayoutChg>
        <pc:sldLayoutChg chg="del">
          <pc:chgData name="Kirti Makwana - Commissioning Insight Officer" userId="36d81bc2-ee68-4e89-a885-2d5d7ad5d364" providerId="ADAL" clId="{E04A8095-46A9-411B-8844-694420925574}" dt="2023-03-15T21:38:33.014" v="1342" actId="2696"/>
          <pc:sldLayoutMkLst>
            <pc:docMk/>
            <pc:sldMasterMk cId="783855869" sldId="2147483687"/>
            <pc:sldLayoutMk cId="1966595845" sldId="2147483698"/>
          </pc:sldLayoutMkLst>
        </pc:sldLayoutChg>
      </pc:sldMasterChg>
    </pc:docChg>
  </pc:docChgLst>
  <pc:docChgLst>
    <pc:chgData name="Kirti Makwana - Commissioning Insight Officer" userId="S::kirti.makwana@essex.gov.uk::36d81bc2-ee68-4e89-a885-2d5d7ad5d364" providerId="AD" clId="Web-{809E2B6E-1719-4C6D-BCE3-03A1326A67C2}"/>
    <pc:docChg chg="modSld">
      <pc:chgData name="Kirti Makwana - Commissioning Insight Officer" userId="S::kirti.makwana@essex.gov.uk::36d81bc2-ee68-4e89-a885-2d5d7ad5d364" providerId="AD" clId="Web-{809E2B6E-1719-4C6D-BCE3-03A1326A67C2}" dt="2023-03-17T11:28:37.704" v="4" actId="20577"/>
      <pc:docMkLst>
        <pc:docMk/>
      </pc:docMkLst>
      <pc:sldChg chg="modSp">
        <pc:chgData name="Kirti Makwana - Commissioning Insight Officer" userId="S::kirti.makwana@essex.gov.uk::36d81bc2-ee68-4e89-a885-2d5d7ad5d364" providerId="AD" clId="Web-{809E2B6E-1719-4C6D-BCE3-03A1326A67C2}" dt="2023-03-17T11:28:37.704" v="4" actId="20577"/>
        <pc:sldMkLst>
          <pc:docMk/>
          <pc:sldMk cId="1145290001" sldId="1513"/>
        </pc:sldMkLst>
        <pc:spChg chg="mod">
          <ac:chgData name="Kirti Makwana - Commissioning Insight Officer" userId="S::kirti.makwana@essex.gov.uk::36d81bc2-ee68-4e89-a885-2d5d7ad5d364" providerId="AD" clId="Web-{809E2B6E-1719-4C6D-BCE3-03A1326A67C2}" dt="2023-03-17T11:28:37.704" v="4" actId="20577"/>
          <ac:spMkLst>
            <pc:docMk/>
            <pc:sldMk cId="1145290001" sldId="1513"/>
            <ac:spMk id="3" creationId="{B4A32E48-458C-416B-BD6F-7E2F456376AE}"/>
          </ac:spMkLst>
        </pc:spChg>
      </pc:sldChg>
    </pc:docChg>
  </pc:docChgLst>
  <pc:docChgLst>
    <pc:chgData name="Zoe Harriss - Procurement Lead" userId="S::zoe.harriss@essex.gov.uk::7498837a-632e-4a68-9e36-0e06a69042be" providerId="AD" clId="Web-{5A3CAABC-E18E-9C17-ED84-C775914F1E90}"/>
    <pc:docChg chg="modSld">
      <pc:chgData name="Zoe Harriss - Procurement Lead" userId="S::zoe.harriss@essex.gov.uk::7498837a-632e-4a68-9e36-0e06a69042be" providerId="AD" clId="Web-{5A3CAABC-E18E-9C17-ED84-C775914F1E90}" dt="2023-03-17T13:28:37.944" v="1" actId="20577"/>
      <pc:docMkLst>
        <pc:docMk/>
      </pc:docMkLst>
      <pc:sldChg chg="modSp">
        <pc:chgData name="Zoe Harriss - Procurement Lead" userId="S::zoe.harriss@essex.gov.uk::7498837a-632e-4a68-9e36-0e06a69042be" providerId="AD" clId="Web-{5A3CAABC-E18E-9C17-ED84-C775914F1E90}" dt="2023-03-17T13:28:37.944" v="1" actId="20577"/>
        <pc:sldMkLst>
          <pc:docMk/>
          <pc:sldMk cId="1145072798" sldId="265"/>
        </pc:sldMkLst>
        <pc:spChg chg="mod">
          <ac:chgData name="Zoe Harriss - Procurement Lead" userId="S::zoe.harriss@essex.gov.uk::7498837a-632e-4a68-9e36-0e06a69042be" providerId="AD" clId="Web-{5A3CAABC-E18E-9C17-ED84-C775914F1E90}" dt="2023-03-17T13:28:37.944" v="1" actId="20577"/>
          <ac:spMkLst>
            <pc:docMk/>
            <pc:sldMk cId="1145072798" sldId="265"/>
            <ac:spMk id="2" creationId="{C300ED6A-C527-1851-C65C-F90FB2EE728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5B57F-CB89-4757-A61E-1BA39D9D90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61CC6B8-C48F-4AFA-9937-860460C17B19}">
      <dgm:prSet phldrT="[Text]" custT="1"/>
      <dgm:spPr>
        <a:solidFill>
          <a:schemeClr val="bg1">
            <a:lumMod val="85000"/>
          </a:schemeClr>
        </a:solidFill>
      </dgm:spPr>
      <dgm:t>
        <a:bodyPr/>
        <a:lstStyle/>
        <a:p>
          <a:pPr>
            <a:buFont typeface="Arial" panose="020B0604020202020204" pitchFamily="34" charset="0"/>
            <a:buChar char="•"/>
          </a:pPr>
          <a:r>
            <a:rPr lang="en-GB" sz="1800" b="1" i="0">
              <a:solidFill>
                <a:schemeClr val="tx1"/>
              </a:solidFill>
              <a:effectLst/>
            </a:rPr>
            <a:t>A reflection of our current domiciliary, residential, and nursing market, assessing our existing market and the impact of current inflationary pressures.  </a:t>
          </a:r>
          <a:endParaRPr lang="en-GB" sz="1800" b="1">
            <a:solidFill>
              <a:schemeClr val="tx1"/>
            </a:solidFill>
          </a:endParaRPr>
        </a:p>
      </dgm:t>
    </dgm:pt>
    <dgm:pt modelId="{E4137959-2C3A-4039-B2D6-3E9DB2BC68C0}" type="parTrans" cxnId="{9F87A45D-D5DD-4DC4-8DEC-ECE7F361FD5E}">
      <dgm:prSet/>
      <dgm:spPr/>
      <dgm:t>
        <a:bodyPr/>
        <a:lstStyle/>
        <a:p>
          <a:endParaRPr lang="en-GB" sz="1800" b="1">
            <a:solidFill>
              <a:schemeClr val="tx1"/>
            </a:solidFill>
          </a:endParaRPr>
        </a:p>
      </dgm:t>
    </dgm:pt>
    <dgm:pt modelId="{704F4CE9-D32E-46BC-9280-8DC6D61DCEDF}" type="sibTrans" cxnId="{9F87A45D-D5DD-4DC4-8DEC-ECE7F361FD5E}">
      <dgm:prSet/>
      <dgm:spPr/>
      <dgm:t>
        <a:bodyPr/>
        <a:lstStyle/>
        <a:p>
          <a:endParaRPr lang="en-GB" sz="1800" b="1">
            <a:solidFill>
              <a:schemeClr val="tx1"/>
            </a:solidFill>
          </a:endParaRPr>
        </a:p>
      </dgm:t>
    </dgm:pt>
    <dgm:pt modelId="{F6AB7802-9C33-45C7-A39A-7002CE9A6418}">
      <dgm:prSet custT="1"/>
      <dgm:spPr>
        <a:solidFill>
          <a:schemeClr val="bg1">
            <a:lumMod val="85000"/>
          </a:schemeClr>
        </a:solidFill>
      </dgm:spPr>
      <dgm:t>
        <a:bodyPr/>
        <a:lstStyle/>
        <a:p>
          <a:r>
            <a:rPr lang="en-GB" sz="1800" b="1" i="0">
              <a:solidFill>
                <a:schemeClr val="tx1"/>
              </a:solidFill>
              <a:effectLst/>
            </a:rPr>
            <a:t>Information on the potential impact of future market changes between now and October 2025, understanding of our anticipated market changes and activities to support the implementation of the Social Care Reform. </a:t>
          </a:r>
        </a:p>
      </dgm:t>
    </dgm:pt>
    <dgm:pt modelId="{9AC44434-ECB1-4E44-ACB1-6B00E07B3B45}" type="parTrans" cxnId="{1491885D-DDEA-4EF6-BB4F-DBFE2BD700A7}">
      <dgm:prSet/>
      <dgm:spPr/>
      <dgm:t>
        <a:bodyPr/>
        <a:lstStyle/>
        <a:p>
          <a:endParaRPr lang="en-GB" sz="1800" b="1">
            <a:solidFill>
              <a:schemeClr val="tx1"/>
            </a:solidFill>
          </a:endParaRPr>
        </a:p>
      </dgm:t>
    </dgm:pt>
    <dgm:pt modelId="{AB4F2943-85CD-4589-A0D6-7C13593AA2A6}" type="sibTrans" cxnId="{1491885D-DDEA-4EF6-BB4F-DBFE2BD700A7}">
      <dgm:prSet/>
      <dgm:spPr/>
      <dgm:t>
        <a:bodyPr/>
        <a:lstStyle/>
        <a:p>
          <a:endParaRPr lang="en-GB" sz="1800" b="1">
            <a:solidFill>
              <a:schemeClr val="tx1"/>
            </a:solidFill>
          </a:endParaRPr>
        </a:p>
      </dgm:t>
    </dgm:pt>
    <dgm:pt modelId="{4662F879-C976-4E26-BD99-272325699F13}">
      <dgm:prSet custT="1"/>
      <dgm:spPr>
        <a:solidFill>
          <a:schemeClr val="bg1">
            <a:lumMod val="85000"/>
          </a:schemeClr>
        </a:solidFill>
      </dgm:spPr>
      <dgm:t>
        <a:bodyPr/>
        <a:lstStyle/>
        <a:p>
          <a:r>
            <a:rPr lang="en-GB" sz="1800" b="1" i="0">
              <a:solidFill>
                <a:schemeClr val="tx1"/>
              </a:solidFill>
              <a:effectLst/>
            </a:rPr>
            <a:t>Plans for our domiciliary, residential, and nursing markets to address sustainability issues. </a:t>
          </a:r>
        </a:p>
      </dgm:t>
    </dgm:pt>
    <dgm:pt modelId="{E3B54F20-7E5C-471D-BB19-BCD4B8D18519}" type="parTrans" cxnId="{F6340791-3026-4DB0-8D5F-7CCA6BA3321A}">
      <dgm:prSet/>
      <dgm:spPr/>
      <dgm:t>
        <a:bodyPr/>
        <a:lstStyle/>
        <a:p>
          <a:endParaRPr lang="en-GB" sz="1800" b="1">
            <a:solidFill>
              <a:schemeClr val="tx1"/>
            </a:solidFill>
          </a:endParaRPr>
        </a:p>
      </dgm:t>
    </dgm:pt>
    <dgm:pt modelId="{17CE03FA-7526-40E8-BA45-56BF250ADDA4}" type="sibTrans" cxnId="{F6340791-3026-4DB0-8D5F-7CCA6BA3321A}">
      <dgm:prSet/>
      <dgm:spPr/>
      <dgm:t>
        <a:bodyPr/>
        <a:lstStyle/>
        <a:p>
          <a:endParaRPr lang="en-GB" sz="1800" b="1">
            <a:solidFill>
              <a:schemeClr val="tx1"/>
            </a:solidFill>
          </a:endParaRPr>
        </a:p>
      </dgm:t>
    </dgm:pt>
    <dgm:pt modelId="{55EAAE43-E960-422A-A7F9-1990DBD9A957}" type="pres">
      <dgm:prSet presAssocID="{2E85B57F-CB89-4757-A61E-1BA39D9D9071}" presName="linear" presStyleCnt="0">
        <dgm:presLayoutVars>
          <dgm:animLvl val="lvl"/>
          <dgm:resizeHandles val="exact"/>
        </dgm:presLayoutVars>
      </dgm:prSet>
      <dgm:spPr/>
    </dgm:pt>
    <dgm:pt modelId="{C5FEFACC-8B51-4AC4-A09F-F90AF9F04C33}" type="pres">
      <dgm:prSet presAssocID="{461CC6B8-C48F-4AFA-9937-860460C17B19}" presName="parentText" presStyleLbl="node1" presStyleIdx="0" presStyleCnt="3">
        <dgm:presLayoutVars>
          <dgm:chMax val="0"/>
          <dgm:bulletEnabled val="1"/>
        </dgm:presLayoutVars>
      </dgm:prSet>
      <dgm:spPr/>
    </dgm:pt>
    <dgm:pt modelId="{C6BD3875-F729-4D73-9D09-6576B52ED18F}" type="pres">
      <dgm:prSet presAssocID="{704F4CE9-D32E-46BC-9280-8DC6D61DCEDF}" presName="spacer" presStyleCnt="0"/>
      <dgm:spPr/>
    </dgm:pt>
    <dgm:pt modelId="{2A70E4EB-CE92-4646-9170-7C58805F4CEA}" type="pres">
      <dgm:prSet presAssocID="{F6AB7802-9C33-45C7-A39A-7002CE9A6418}" presName="parentText" presStyleLbl="node1" presStyleIdx="1" presStyleCnt="3">
        <dgm:presLayoutVars>
          <dgm:chMax val="0"/>
          <dgm:bulletEnabled val="1"/>
        </dgm:presLayoutVars>
      </dgm:prSet>
      <dgm:spPr/>
    </dgm:pt>
    <dgm:pt modelId="{B1EFCC76-DD7C-489D-BFE9-7FFDBE3C28F7}" type="pres">
      <dgm:prSet presAssocID="{AB4F2943-85CD-4589-A0D6-7C13593AA2A6}" presName="spacer" presStyleCnt="0"/>
      <dgm:spPr/>
    </dgm:pt>
    <dgm:pt modelId="{6F9D2C6D-2A93-4965-AB08-D377804AE1B3}" type="pres">
      <dgm:prSet presAssocID="{4662F879-C976-4E26-BD99-272325699F13}" presName="parentText" presStyleLbl="node1" presStyleIdx="2" presStyleCnt="3">
        <dgm:presLayoutVars>
          <dgm:chMax val="0"/>
          <dgm:bulletEnabled val="1"/>
        </dgm:presLayoutVars>
      </dgm:prSet>
      <dgm:spPr/>
    </dgm:pt>
  </dgm:ptLst>
  <dgm:cxnLst>
    <dgm:cxn modelId="{56199B08-1029-41E9-8FFD-15951D6F8BA8}" type="presOf" srcId="{2E85B57F-CB89-4757-A61E-1BA39D9D9071}" destId="{55EAAE43-E960-422A-A7F9-1990DBD9A957}" srcOrd="0" destOrd="0" presId="urn:microsoft.com/office/officeart/2005/8/layout/vList2"/>
    <dgm:cxn modelId="{991DE05B-F91D-4D69-AE7A-91D6E48B1E6D}" type="presOf" srcId="{461CC6B8-C48F-4AFA-9937-860460C17B19}" destId="{C5FEFACC-8B51-4AC4-A09F-F90AF9F04C33}" srcOrd="0" destOrd="0" presId="urn:microsoft.com/office/officeart/2005/8/layout/vList2"/>
    <dgm:cxn modelId="{1491885D-DDEA-4EF6-BB4F-DBFE2BD700A7}" srcId="{2E85B57F-CB89-4757-A61E-1BA39D9D9071}" destId="{F6AB7802-9C33-45C7-A39A-7002CE9A6418}" srcOrd="1" destOrd="0" parTransId="{9AC44434-ECB1-4E44-ACB1-6B00E07B3B45}" sibTransId="{AB4F2943-85CD-4589-A0D6-7C13593AA2A6}"/>
    <dgm:cxn modelId="{9F87A45D-D5DD-4DC4-8DEC-ECE7F361FD5E}" srcId="{2E85B57F-CB89-4757-A61E-1BA39D9D9071}" destId="{461CC6B8-C48F-4AFA-9937-860460C17B19}" srcOrd="0" destOrd="0" parTransId="{E4137959-2C3A-4039-B2D6-3E9DB2BC68C0}" sibTransId="{704F4CE9-D32E-46BC-9280-8DC6D61DCEDF}"/>
    <dgm:cxn modelId="{41ABAF41-4CB2-46F1-9873-1808DC46892F}" type="presOf" srcId="{4662F879-C976-4E26-BD99-272325699F13}" destId="{6F9D2C6D-2A93-4965-AB08-D377804AE1B3}" srcOrd="0" destOrd="0" presId="urn:microsoft.com/office/officeart/2005/8/layout/vList2"/>
    <dgm:cxn modelId="{6335E55A-DD59-4BB9-8B05-56BC96FA752C}" type="presOf" srcId="{F6AB7802-9C33-45C7-A39A-7002CE9A6418}" destId="{2A70E4EB-CE92-4646-9170-7C58805F4CEA}" srcOrd="0" destOrd="0" presId="urn:microsoft.com/office/officeart/2005/8/layout/vList2"/>
    <dgm:cxn modelId="{F6340791-3026-4DB0-8D5F-7CCA6BA3321A}" srcId="{2E85B57F-CB89-4757-A61E-1BA39D9D9071}" destId="{4662F879-C976-4E26-BD99-272325699F13}" srcOrd="2" destOrd="0" parTransId="{E3B54F20-7E5C-471D-BB19-BCD4B8D18519}" sibTransId="{17CE03FA-7526-40E8-BA45-56BF250ADDA4}"/>
    <dgm:cxn modelId="{30FD0DBF-B605-49E4-9EE4-19B22654905C}" type="presParOf" srcId="{55EAAE43-E960-422A-A7F9-1990DBD9A957}" destId="{C5FEFACC-8B51-4AC4-A09F-F90AF9F04C33}" srcOrd="0" destOrd="0" presId="urn:microsoft.com/office/officeart/2005/8/layout/vList2"/>
    <dgm:cxn modelId="{A47FF662-8885-4F83-B9E9-1B97F8348755}" type="presParOf" srcId="{55EAAE43-E960-422A-A7F9-1990DBD9A957}" destId="{C6BD3875-F729-4D73-9D09-6576B52ED18F}" srcOrd="1" destOrd="0" presId="urn:microsoft.com/office/officeart/2005/8/layout/vList2"/>
    <dgm:cxn modelId="{C3583C2A-4DCA-40FE-B484-27A40683798D}" type="presParOf" srcId="{55EAAE43-E960-422A-A7F9-1990DBD9A957}" destId="{2A70E4EB-CE92-4646-9170-7C58805F4CEA}" srcOrd="2" destOrd="0" presId="urn:microsoft.com/office/officeart/2005/8/layout/vList2"/>
    <dgm:cxn modelId="{F35D4A5A-DBEB-435F-A4AE-3306961D664A}" type="presParOf" srcId="{55EAAE43-E960-422A-A7F9-1990DBD9A957}" destId="{B1EFCC76-DD7C-489D-BFE9-7FFDBE3C28F7}" srcOrd="3" destOrd="0" presId="urn:microsoft.com/office/officeart/2005/8/layout/vList2"/>
    <dgm:cxn modelId="{23F36C1C-60D3-4EAC-91BD-741633F3A67D}" type="presParOf" srcId="{55EAAE43-E960-422A-A7F9-1990DBD9A957}" destId="{6F9D2C6D-2A93-4965-AB08-D377804AE1B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AFEE01-80D3-4DD7-A64A-2E8D04A7F5B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E0E4D27-6922-4162-AA11-27A6764E790C}">
      <dgm:prSet phldrT="[Text]" custT="1"/>
      <dgm:spPr/>
      <dgm:t>
        <a:bodyPr/>
        <a:lstStyle/>
        <a:p>
          <a:pPr>
            <a:buFont typeface="Arial" panose="020B0604020202020204" pitchFamily="34" charset="0"/>
            <a:buChar char="•"/>
          </a:pPr>
          <a:r>
            <a:rPr lang="en-GB" sz="1400">
              <a:effectLst/>
              <a:ea typeface="Calibri" panose="020F0502020204030204" pitchFamily="34" charset="0"/>
            </a:rPr>
            <a:t>Increase supply to meet demand across Essex and within known hard to source areas</a:t>
          </a:r>
          <a:endParaRPr lang="en-GB" sz="1400"/>
        </a:p>
      </dgm:t>
    </dgm:pt>
    <dgm:pt modelId="{CA145BD9-842B-4E10-811D-27664ECB8433}" type="parTrans" cxnId="{876DE3BC-C25A-4C6C-A075-687378EB72B3}">
      <dgm:prSet/>
      <dgm:spPr/>
      <dgm:t>
        <a:bodyPr/>
        <a:lstStyle/>
        <a:p>
          <a:endParaRPr lang="en-GB" sz="1400"/>
        </a:p>
      </dgm:t>
    </dgm:pt>
    <dgm:pt modelId="{67E4D812-B890-4A50-B22E-20E3D2DAFD22}" type="sibTrans" cxnId="{876DE3BC-C25A-4C6C-A075-687378EB72B3}">
      <dgm:prSet/>
      <dgm:spPr/>
      <dgm:t>
        <a:bodyPr/>
        <a:lstStyle/>
        <a:p>
          <a:endParaRPr lang="en-GB" sz="1400"/>
        </a:p>
      </dgm:t>
    </dgm:pt>
    <dgm:pt modelId="{D823C5B3-C786-4918-AF67-221DC9DC1076}">
      <dgm:prSet phldrT="[Text]" custT="1"/>
      <dgm:spPr/>
      <dgm:t>
        <a:bodyPr/>
        <a:lstStyle/>
        <a:p>
          <a:r>
            <a:rPr lang="en-GB" sz="1400">
              <a:effectLst/>
              <a:ea typeface="Calibri" panose="020F0502020204030204" pitchFamily="34" charset="0"/>
            </a:rPr>
            <a:t>Increase supply with our strategic tier 1 providers to increase the number of commissioned packages</a:t>
          </a:r>
          <a:endParaRPr lang="en-GB" sz="1400"/>
        </a:p>
      </dgm:t>
    </dgm:pt>
    <dgm:pt modelId="{6E1E6624-8DEE-4195-ADD4-CCEB0A6220B7}" type="parTrans" cxnId="{83FE867E-EFD4-4566-8C4A-BB818DF07A59}">
      <dgm:prSet/>
      <dgm:spPr/>
      <dgm:t>
        <a:bodyPr/>
        <a:lstStyle/>
        <a:p>
          <a:endParaRPr lang="en-GB" sz="1400"/>
        </a:p>
      </dgm:t>
    </dgm:pt>
    <dgm:pt modelId="{96E9F2B3-1922-444D-AA8B-98BB25D9E038}" type="sibTrans" cxnId="{83FE867E-EFD4-4566-8C4A-BB818DF07A59}">
      <dgm:prSet/>
      <dgm:spPr/>
      <dgm:t>
        <a:bodyPr/>
        <a:lstStyle/>
        <a:p>
          <a:endParaRPr lang="en-GB" sz="1400"/>
        </a:p>
      </dgm:t>
    </dgm:pt>
    <dgm:pt modelId="{E9632A83-95D3-4072-97C1-6189FFC3AF5B}">
      <dgm:prSet phldrT="[Text]" custT="1"/>
      <dgm:spPr/>
      <dgm:t>
        <a:bodyPr/>
        <a:lstStyle/>
        <a:p>
          <a:r>
            <a:rPr lang="en-GB" sz="1400">
              <a:effectLst/>
              <a:ea typeface="Calibri" panose="020F0502020204030204" pitchFamily="34" charset="0"/>
            </a:rPr>
            <a:t>Work with our tier 1 providers to deepen strategic relationships, improve sustainability and test innovative</a:t>
          </a:r>
          <a:endParaRPr lang="en-GB" sz="1400"/>
        </a:p>
      </dgm:t>
    </dgm:pt>
    <dgm:pt modelId="{7B3B1405-0C97-4C3C-846A-66F560D44BA6}" type="parTrans" cxnId="{F046A3AE-7C5F-40BB-9ECC-F27ABBC22891}">
      <dgm:prSet/>
      <dgm:spPr/>
      <dgm:t>
        <a:bodyPr/>
        <a:lstStyle/>
        <a:p>
          <a:endParaRPr lang="en-GB" sz="1400"/>
        </a:p>
      </dgm:t>
    </dgm:pt>
    <dgm:pt modelId="{79DF2265-9F35-49EC-9A17-FF73C868AC64}" type="sibTrans" cxnId="{F046A3AE-7C5F-40BB-9ECC-F27ABBC22891}">
      <dgm:prSet/>
      <dgm:spPr/>
      <dgm:t>
        <a:bodyPr/>
        <a:lstStyle/>
        <a:p>
          <a:endParaRPr lang="en-GB" sz="1400"/>
        </a:p>
      </dgm:t>
    </dgm:pt>
    <dgm:pt modelId="{93122E50-1497-41FA-8BE3-5902312AE2DD}">
      <dgm:prSet phldrT="[Text]" custT="1"/>
      <dgm:spPr/>
      <dgm:t>
        <a:bodyPr/>
        <a:lstStyle/>
        <a:p>
          <a:r>
            <a:rPr lang="en-GB" sz="1400"/>
            <a:t>Use Framework providers to shape the market less Spot</a:t>
          </a:r>
        </a:p>
      </dgm:t>
    </dgm:pt>
    <dgm:pt modelId="{ED587E79-8B2C-4404-8605-605E1DB7A56B}" type="parTrans" cxnId="{379080E6-1CFA-4F22-8388-2B7DC728F28D}">
      <dgm:prSet/>
      <dgm:spPr/>
      <dgm:t>
        <a:bodyPr/>
        <a:lstStyle/>
        <a:p>
          <a:endParaRPr lang="en-GB" sz="1400"/>
        </a:p>
      </dgm:t>
    </dgm:pt>
    <dgm:pt modelId="{18D1D1FE-7976-4F46-9615-67AF9ACB0559}" type="sibTrans" cxnId="{379080E6-1CFA-4F22-8388-2B7DC728F28D}">
      <dgm:prSet/>
      <dgm:spPr/>
      <dgm:t>
        <a:bodyPr/>
        <a:lstStyle/>
        <a:p>
          <a:endParaRPr lang="en-GB" sz="1400"/>
        </a:p>
      </dgm:t>
    </dgm:pt>
    <dgm:pt modelId="{7E8C5CC4-975E-41EE-B280-9B0AB8FBF62F}">
      <dgm:prSet phldrT="[Text]" custT="1"/>
      <dgm:spPr/>
      <dgm:t>
        <a:bodyPr/>
        <a:lstStyle/>
        <a:p>
          <a:r>
            <a:rPr lang="en-GB" sz="1400">
              <a:effectLst/>
              <a:ea typeface="Calibri" panose="020F0502020204030204" pitchFamily="34" charset="0"/>
            </a:rPr>
            <a:t>Improve collaborative working with providers, health and Adults with Lived Experienced</a:t>
          </a:r>
          <a:endParaRPr lang="en-GB" sz="1400"/>
        </a:p>
      </dgm:t>
    </dgm:pt>
    <dgm:pt modelId="{66A99B20-3349-4B88-A0E2-019C842C39FA}" type="parTrans" cxnId="{2F3B2057-892D-463D-ACD0-41FA377EA5EF}">
      <dgm:prSet/>
      <dgm:spPr/>
      <dgm:t>
        <a:bodyPr/>
        <a:lstStyle/>
        <a:p>
          <a:endParaRPr lang="en-GB" sz="1400"/>
        </a:p>
      </dgm:t>
    </dgm:pt>
    <dgm:pt modelId="{A72F58A3-D1B0-4EA9-AD06-131BD8A0BADE}" type="sibTrans" cxnId="{2F3B2057-892D-463D-ACD0-41FA377EA5EF}">
      <dgm:prSet/>
      <dgm:spPr/>
      <dgm:t>
        <a:bodyPr/>
        <a:lstStyle/>
        <a:p>
          <a:endParaRPr lang="en-GB" sz="1400"/>
        </a:p>
      </dgm:t>
    </dgm:pt>
    <dgm:pt modelId="{08E24611-1485-4760-8C0C-13BB4EB93F9D}">
      <dgm:prSet phldrT="[Text]" custT="1"/>
      <dgm:spPr/>
      <dgm:t>
        <a:bodyPr/>
        <a:lstStyle/>
        <a:p>
          <a:r>
            <a:rPr lang="en-GB" sz="1400">
              <a:effectLst/>
              <a:ea typeface="Calibri" panose="020F0502020204030204" pitchFamily="34" charset="0"/>
            </a:rPr>
            <a:t>Support the shaping of community hubs and locality-based commissioning </a:t>
          </a:r>
          <a:endParaRPr lang="en-GB" sz="1400"/>
        </a:p>
      </dgm:t>
    </dgm:pt>
    <dgm:pt modelId="{6EE5D28D-17B6-4023-8A9D-EF1EB4D78696}" type="parTrans" cxnId="{03C6FC73-458E-4387-BE38-B79B1CDF1386}">
      <dgm:prSet/>
      <dgm:spPr/>
      <dgm:t>
        <a:bodyPr/>
        <a:lstStyle/>
        <a:p>
          <a:endParaRPr lang="en-GB" sz="1400"/>
        </a:p>
      </dgm:t>
    </dgm:pt>
    <dgm:pt modelId="{AD1717AD-FF3E-4E56-8EAB-CADA145CA417}" type="sibTrans" cxnId="{03C6FC73-458E-4387-BE38-B79B1CDF1386}">
      <dgm:prSet/>
      <dgm:spPr/>
      <dgm:t>
        <a:bodyPr/>
        <a:lstStyle/>
        <a:p>
          <a:endParaRPr lang="en-GB" sz="1400"/>
        </a:p>
      </dgm:t>
    </dgm:pt>
    <dgm:pt modelId="{FCDC6673-992E-4BDB-94D2-D9C0041D1157}">
      <dgm:prSet phldrT="[Text]" custT="1"/>
      <dgm:spPr/>
      <dgm:t>
        <a:bodyPr/>
        <a:lstStyle/>
        <a:p>
          <a:r>
            <a:rPr lang="en-GB" sz="1400">
              <a:effectLst/>
              <a:ea typeface="Calibri" panose="020F0502020204030204" pitchFamily="34" charset="0"/>
            </a:rPr>
            <a:t>Utilise the use of enabling technology and initiatives/pilots</a:t>
          </a:r>
          <a:endParaRPr lang="en-GB" sz="1400"/>
        </a:p>
      </dgm:t>
    </dgm:pt>
    <dgm:pt modelId="{EB8147E2-71D9-4F83-B3D8-C9F995362339}" type="parTrans" cxnId="{FF4322F7-4C7D-481C-9B90-3D3A25AB96DB}">
      <dgm:prSet/>
      <dgm:spPr/>
      <dgm:t>
        <a:bodyPr/>
        <a:lstStyle/>
        <a:p>
          <a:endParaRPr lang="en-GB" sz="1400"/>
        </a:p>
      </dgm:t>
    </dgm:pt>
    <dgm:pt modelId="{BAC5DED3-BE1B-43AE-AFB1-B390E1837205}" type="sibTrans" cxnId="{FF4322F7-4C7D-481C-9B90-3D3A25AB96DB}">
      <dgm:prSet/>
      <dgm:spPr/>
      <dgm:t>
        <a:bodyPr/>
        <a:lstStyle/>
        <a:p>
          <a:endParaRPr lang="en-GB" sz="1400"/>
        </a:p>
      </dgm:t>
    </dgm:pt>
    <dgm:pt modelId="{E9F23E62-03DB-41AB-80F4-3067940291D8}">
      <dgm:prSet phldrT="[Text]" custT="1"/>
      <dgm:spPr/>
      <dgm:t>
        <a:bodyPr/>
        <a:lstStyle/>
        <a:p>
          <a:r>
            <a:rPr lang="en-GB" sz="1400">
              <a:effectLst/>
              <a:ea typeface="Calibri" panose="020F0502020204030204" pitchFamily="34" charset="0"/>
            </a:rPr>
            <a:t>Improve market oversight through the utilisation of technology</a:t>
          </a:r>
          <a:endParaRPr lang="en-GB" sz="1400"/>
        </a:p>
      </dgm:t>
    </dgm:pt>
    <dgm:pt modelId="{72502B3B-A978-49EC-972A-BE05CAAC5C28}" type="parTrans" cxnId="{8A8AA116-20B2-4B41-85A3-5D235BC87727}">
      <dgm:prSet/>
      <dgm:spPr/>
      <dgm:t>
        <a:bodyPr/>
        <a:lstStyle/>
        <a:p>
          <a:endParaRPr lang="en-GB" sz="1400"/>
        </a:p>
      </dgm:t>
    </dgm:pt>
    <dgm:pt modelId="{0CA4522B-2FB5-439D-9DB8-DCCC206143D1}" type="sibTrans" cxnId="{8A8AA116-20B2-4B41-85A3-5D235BC87727}">
      <dgm:prSet/>
      <dgm:spPr/>
      <dgm:t>
        <a:bodyPr/>
        <a:lstStyle/>
        <a:p>
          <a:endParaRPr lang="en-GB" sz="1400"/>
        </a:p>
      </dgm:t>
    </dgm:pt>
    <dgm:pt modelId="{0CE71D27-632F-47FF-80BB-EFDCCC7FA83C}">
      <dgm:prSet phldrT="[Text]" custT="1"/>
      <dgm:spPr/>
      <dgm:t>
        <a:bodyPr/>
        <a:lstStyle/>
        <a:p>
          <a:r>
            <a:rPr lang="en-GB" sz="1400"/>
            <a:t>Improve use of digital care records</a:t>
          </a:r>
        </a:p>
      </dgm:t>
    </dgm:pt>
    <dgm:pt modelId="{0DD715C5-A6E3-4A2A-BDFB-0CA5E7772C76}" type="parTrans" cxnId="{A6B9FCF4-6180-4EA3-B359-B4A9ADC6F13D}">
      <dgm:prSet/>
      <dgm:spPr/>
      <dgm:t>
        <a:bodyPr/>
        <a:lstStyle/>
        <a:p>
          <a:endParaRPr lang="en-GB" sz="1400"/>
        </a:p>
      </dgm:t>
    </dgm:pt>
    <dgm:pt modelId="{6A34C205-E24D-4EE5-A6B0-C75778637162}" type="sibTrans" cxnId="{A6B9FCF4-6180-4EA3-B359-B4A9ADC6F13D}">
      <dgm:prSet/>
      <dgm:spPr/>
      <dgm:t>
        <a:bodyPr/>
        <a:lstStyle/>
        <a:p>
          <a:endParaRPr lang="en-GB" sz="1400"/>
        </a:p>
      </dgm:t>
    </dgm:pt>
    <dgm:pt modelId="{D0646F2D-1FCF-4F47-A267-6CEE113FD5D6}" type="pres">
      <dgm:prSet presAssocID="{43AFEE01-80D3-4DD7-A64A-2E8D04A7F5BF}" presName="diagram" presStyleCnt="0">
        <dgm:presLayoutVars>
          <dgm:dir/>
          <dgm:resizeHandles val="exact"/>
        </dgm:presLayoutVars>
      </dgm:prSet>
      <dgm:spPr/>
    </dgm:pt>
    <dgm:pt modelId="{C1177E20-7B64-48B4-878E-85CFAB5D849A}" type="pres">
      <dgm:prSet presAssocID="{2E0E4D27-6922-4162-AA11-27A6764E790C}" presName="node" presStyleLbl="node1" presStyleIdx="0" presStyleCnt="9">
        <dgm:presLayoutVars>
          <dgm:bulletEnabled val="1"/>
        </dgm:presLayoutVars>
      </dgm:prSet>
      <dgm:spPr/>
    </dgm:pt>
    <dgm:pt modelId="{DE067776-3A8A-4A7E-A237-5908CEB57A99}" type="pres">
      <dgm:prSet presAssocID="{67E4D812-B890-4A50-B22E-20E3D2DAFD22}" presName="sibTrans" presStyleCnt="0"/>
      <dgm:spPr/>
    </dgm:pt>
    <dgm:pt modelId="{68CADE10-D46C-4246-B36E-42CE61EB9489}" type="pres">
      <dgm:prSet presAssocID="{D823C5B3-C786-4918-AF67-221DC9DC1076}" presName="node" presStyleLbl="node1" presStyleIdx="1" presStyleCnt="9">
        <dgm:presLayoutVars>
          <dgm:bulletEnabled val="1"/>
        </dgm:presLayoutVars>
      </dgm:prSet>
      <dgm:spPr/>
    </dgm:pt>
    <dgm:pt modelId="{48761771-22A1-4581-B1A9-61D280F32304}" type="pres">
      <dgm:prSet presAssocID="{96E9F2B3-1922-444D-AA8B-98BB25D9E038}" presName="sibTrans" presStyleCnt="0"/>
      <dgm:spPr/>
    </dgm:pt>
    <dgm:pt modelId="{D42D3EFD-0428-4B6B-90EC-0737FBB4CA63}" type="pres">
      <dgm:prSet presAssocID="{E9632A83-95D3-4072-97C1-6189FFC3AF5B}" presName="node" presStyleLbl="node1" presStyleIdx="2" presStyleCnt="9">
        <dgm:presLayoutVars>
          <dgm:bulletEnabled val="1"/>
        </dgm:presLayoutVars>
      </dgm:prSet>
      <dgm:spPr/>
    </dgm:pt>
    <dgm:pt modelId="{CEE2338F-8F1E-4775-B09A-B02DFC03F9A2}" type="pres">
      <dgm:prSet presAssocID="{79DF2265-9F35-49EC-9A17-FF73C868AC64}" presName="sibTrans" presStyleCnt="0"/>
      <dgm:spPr/>
    </dgm:pt>
    <dgm:pt modelId="{A86177FE-31B9-4C57-BE53-9D6885F2AC9F}" type="pres">
      <dgm:prSet presAssocID="{93122E50-1497-41FA-8BE3-5902312AE2DD}" presName="node" presStyleLbl="node1" presStyleIdx="3" presStyleCnt="9">
        <dgm:presLayoutVars>
          <dgm:bulletEnabled val="1"/>
        </dgm:presLayoutVars>
      </dgm:prSet>
      <dgm:spPr/>
    </dgm:pt>
    <dgm:pt modelId="{5AD36DFC-FE38-4E49-A4E8-49AE1E188B62}" type="pres">
      <dgm:prSet presAssocID="{18D1D1FE-7976-4F46-9615-67AF9ACB0559}" presName="sibTrans" presStyleCnt="0"/>
      <dgm:spPr/>
    </dgm:pt>
    <dgm:pt modelId="{340C0AB4-9273-4E12-8203-F73232EB2716}" type="pres">
      <dgm:prSet presAssocID="{7E8C5CC4-975E-41EE-B280-9B0AB8FBF62F}" presName="node" presStyleLbl="node1" presStyleIdx="4" presStyleCnt="9">
        <dgm:presLayoutVars>
          <dgm:bulletEnabled val="1"/>
        </dgm:presLayoutVars>
      </dgm:prSet>
      <dgm:spPr/>
    </dgm:pt>
    <dgm:pt modelId="{C406628E-2092-4B45-AB41-45CE09D944AE}" type="pres">
      <dgm:prSet presAssocID="{A72F58A3-D1B0-4EA9-AD06-131BD8A0BADE}" presName="sibTrans" presStyleCnt="0"/>
      <dgm:spPr/>
    </dgm:pt>
    <dgm:pt modelId="{F8C4A905-78F8-4530-9230-0C3E70CF60D3}" type="pres">
      <dgm:prSet presAssocID="{08E24611-1485-4760-8C0C-13BB4EB93F9D}" presName="node" presStyleLbl="node1" presStyleIdx="5" presStyleCnt="9">
        <dgm:presLayoutVars>
          <dgm:bulletEnabled val="1"/>
        </dgm:presLayoutVars>
      </dgm:prSet>
      <dgm:spPr/>
    </dgm:pt>
    <dgm:pt modelId="{26A3443F-5BE1-407B-82F9-5D7281303041}" type="pres">
      <dgm:prSet presAssocID="{AD1717AD-FF3E-4E56-8EAB-CADA145CA417}" presName="sibTrans" presStyleCnt="0"/>
      <dgm:spPr/>
    </dgm:pt>
    <dgm:pt modelId="{D0CBDDCF-561C-46DE-A8F8-A5E1BF0DBA7A}" type="pres">
      <dgm:prSet presAssocID="{FCDC6673-992E-4BDB-94D2-D9C0041D1157}" presName="node" presStyleLbl="node1" presStyleIdx="6" presStyleCnt="9">
        <dgm:presLayoutVars>
          <dgm:bulletEnabled val="1"/>
        </dgm:presLayoutVars>
      </dgm:prSet>
      <dgm:spPr/>
    </dgm:pt>
    <dgm:pt modelId="{38D56769-D9B6-4B97-9A2A-07DDC56C67AE}" type="pres">
      <dgm:prSet presAssocID="{BAC5DED3-BE1B-43AE-AFB1-B390E1837205}" presName="sibTrans" presStyleCnt="0"/>
      <dgm:spPr/>
    </dgm:pt>
    <dgm:pt modelId="{260D2D2A-E308-4112-9EA2-9302914CCB6A}" type="pres">
      <dgm:prSet presAssocID="{E9F23E62-03DB-41AB-80F4-3067940291D8}" presName="node" presStyleLbl="node1" presStyleIdx="7" presStyleCnt="9">
        <dgm:presLayoutVars>
          <dgm:bulletEnabled val="1"/>
        </dgm:presLayoutVars>
      </dgm:prSet>
      <dgm:spPr/>
    </dgm:pt>
    <dgm:pt modelId="{6CED901F-8046-4E00-9845-0343EECA8999}" type="pres">
      <dgm:prSet presAssocID="{0CA4522B-2FB5-439D-9DB8-DCCC206143D1}" presName="sibTrans" presStyleCnt="0"/>
      <dgm:spPr/>
    </dgm:pt>
    <dgm:pt modelId="{2D0242E6-5D21-4C62-923B-7D14D9D03661}" type="pres">
      <dgm:prSet presAssocID="{0CE71D27-632F-47FF-80BB-EFDCCC7FA83C}" presName="node" presStyleLbl="node1" presStyleIdx="8" presStyleCnt="9">
        <dgm:presLayoutVars>
          <dgm:bulletEnabled val="1"/>
        </dgm:presLayoutVars>
      </dgm:prSet>
      <dgm:spPr/>
    </dgm:pt>
  </dgm:ptLst>
  <dgm:cxnLst>
    <dgm:cxn modelId="{26664309-000E-47E2-AD4A-B45CB2D44918}" type="presOf" srcId="{2E0E4D27-6922-4162-AA11-27A6764E790C}" destId="{C1177E20-7B64-48B4-878E-85CFAB5D849A}" srcOrd="0" destOrd="0" presId="urn:microsoft.com/office/officeart/2005/8/layout/default"/>
    <dgm:cxn modelId="{8A8AA116-20B2-4B41-85A3-5D235BC87727}" srcId="{43AFEE01-80D3-4DD7-A64A-2E8D04A7F5BF}" destId="{E9F23E62-03DB-41AB-80F4-3067940291D8}" srcOrd="7" destOrd="0" parTransId="{72502B3B-A978-49EC-972A-BE05CAAC5C28}" sibTransId="{0CA4522B-2FB5-439D-9DB8-DCCC206143D1}"/>
    <dgm:cxn modelId="{2703CF17-ED9C-464E-93F7-06B4C5ED6FF8}" type="presOf" srcId="{0CE71D27-632F-47FF-80BB-EFDCCC7FA83C}" destId="{2D0242E6-5D21-4C62-923B-7D14D9D03661}" srcOrd="0" destOrd="0" presId="urn:microsoft.com/office/officeart/2005/8/layout/default"/>
    <dgm:cxn modelId="{E3607F29-1870-4247-90AE-1006A7BE0F1F}" type="presOf" srcId="{08E24611-1485-4760-8C0C-13BB4EB93F9D}" destId="{F8C4A905-78F8-4530-9230-0C3E70CF60D3}" srcOrd="0" destOrd="0" presId="urn:microsoft.com/office/officeart/2005/8/layout/default"/>
    <dgm:cxn modelId="{E4DA9E30-A57A-4685-9931-644A6F84AF1D}" type="presOf" srcId="{E9632A83-95D3-4072-97C1-6189FFC3AF5B}" destId="{D42D3EFD-0428-4B6B-90EC-0737FBB4CA63}" srcOrd="0" destOrd="0" presId="urn:microsoft.com/office/officeart/2005/8/layout/default"/>
    <dgm:cxn modelId="{03C6FC73-458E-4387-BE38-B79B1CDF1386}" srcId="{43AFEE01-80D3-4DD7-A64A-2E8D04A7F5BF}" destId="{08E24611-1485-4760-8C0C-13BB4EB93F9D}" srcOrd="5" destOrd="0" parTransId="{6EE5D28D-17B6-4023-8A9D-EF1EB4D78696}" sibTransId="{AD1717AD-FF3E-4E56-8EAB-CADA145CA417}"/>
    <dgm:cxn modelId="{2F3B2057-892D-463D-ACD0-41FA377EA5EF}" srcId="{43AFEE01-80D3-4DD7-A64A-2E8D04A7F5BF}" destId="{7E8C5CC4-975E-41EE-B280-9B0AB8FBF62F}" srcOrd="4" destOrd="0" parTransId="{66A99B20-3349-4B88-A0E2-019C842C39FA}" sibTransId="{A72F58A3-D1B0-4EA9-AD06-131BD8A0BADE}"/>
    <dgm:cxn modelId="{83FE867E-EFD4-4566-8C4A-BB818DF07A59}" srcId="{43AFEE01-80D3-4DD7-A64A-2E8D04A7F5BF}" destId="{D823C5B3-C786-4918-AF67-221DC9DC1076}" srcOrd="1" destOrd="0" parTransId="{6E1E6624-8DEE-4195-ADD4-CCEB0A6220B7}" sibTransId="{96E9F2B3-1922-444D-AA8B-98BB25D9E038}"/>
    <dgm:cxn modelId="{F046A3AE-7C5F-40BB-9ECC-F27ABBC22891}" srcId="{43AFEE01-80D3-4DD7-A64A-2E8D04A7F5BF}" destId="{E9632A83-95D3-4072-97C1-6189FFC3AF5B}" srcOrd="2" destOrd="0" parTransId="{7B3B1405-0C97-4C3C-846A-66F560D44BA6}" sibTransId="{79DF2265-9F35-49EC-9A17-FF73C868AC64}"/>
    <dgm:cxn modelId="{876DE3BC-C25A-4C6C-A075-687378EB72B3}" srcId="{43AFEE01-80D3-4DD7-A64A-2E8D04A7F5BF}" destId="{2E0E4D27-6922-4162-AA11-27A6764E790C}" srcOrd="0" destOrd="0" parTransId="{CA145BD9-842B-4E10-811D-27664ECB8433}" sibTransId="{67E4D812-B890-4A50-B22E-20E3D2DAFD22}"/>
    <dgm:cxn modelId="{1A6568C0-5BBA-47B1-8F6C-FF932873AA4F}" type="presOf" srcId="{E9F23E62-03DB-41AB-80F4-3067940291D8}" destId="{260D2D2A-E308-4112-9EA2-9302914CCB6A}" srcOrd="0" destOrd="0" presId="urn:microsoft.com/office/officeart/2005/8/layout/default"/>
    <dgm:cxn modelId="{946B13D2-6AF3-4479-8692-62B3C38FCC01}" type="presOf" srcId="{43AFEE01-80D3-4DD7-A64A-2E8D04A7F5BF}" destId="{D0646F2D-1FCF-4F47-A267-6CEE113FD5D6}" srcOrd="0" destOrd="0" presId="urn:microsoft.com/office/officeart/2005/8/layout/default"/>
    <dgm:cxn modelId="{3945A9DA-ACEA-4662-8AEB-4838A7F5EAB8}" type="presOf" srcId="{D823C5B3-C786-4918-AF67-221DC9DC1076}" destId="{68CADE10-D46C-4246-B36E-42CE61EB9489}" srcOrd="0" destOrd="0" presId="urn:microsoft.com/office/officeart/2005/8/layout/default"/>
    <dgm:cxn modelId="{71D9B3E5-2F7A-4E05-A9A1-E8DEF13C88E6}" type="presOf" srcId="{FCDC6673-992E-4BDB-94D2-D9C0041D1157}" destId="{D0CBDDCF-561C-46DE-A8F8-A5E1BF0DBA7A}" srcOrd="0" destOrd="0" presId="urn:microsoft.com/office/officeart/2005/8/layout/default"/>
    <dgm:cxn modelId="{379080E6-1CFA-4F22-8388-2B7DC728F28D}" srcId="{43AFEE01-80D3-4DD7-A64A-2E8D04A7F5BF}" destId="{93122E50-1497-41FA-8BE3-5902312AE2DD}" srcOrd="3" destOrd="0" parTransId="{ED587E79-8B2C-4404-8605-605E1DB7A56B}" sibTransId="{18D1D1FE-7976-4F46-9615-67AF9ACB0559}"/>
    <dgm:cxn modelId="{6D5696EF-72A8-4116-B301-BE9270798B02}" type="presOf" srcId="{93122E50-1497-41FA-8BE3-5902312AE2DD}" destId="{A86177FE-31B9-4C57-BE53-9D6885F2AC9F}" srcOrd="0" destOrd="0" presId="urn:microsoft.com/office/officeart/2005/8/layout/default"/>
    <dgm:cxn modelId="{4762EBF4-CBD5-4550-B683-EB005954BAA7}" type="presOf" srcId="{7E8C5CC4-975E-41EE-B280-9B0AB8FBF62F}" destId="{340C0AB4-9273-4E12-8203-F73232EB2716}" srcOrd="0" destOrd="0" presId="urn:microsoft.com/office/officeart/2005/8/layout/default"/>
    <dgm:cxn modelId="{A6B9FCF4-6180-4EA3-B359-B4A9ADC6F13D}" srcId="{43AFEE01-80D3-4DD7-A64A-2E8D04A7F5BF}" destId="{0CE71D27-632F-47FF-80BB-EFDCCC7FA83C}" srcOrd="8" destOrd="0" parTransId="{0DD715C5-A6E3-4A2A-BDFB-0CA5E7772C76}" sibTransId="{6A34C205-E24D-4EE5-A6B0-C75778637162}"/>
    <dgm:cxn modelId="{FF4322F7-4C7D-481C-9B90-3D3A25AB96DB}" srcId="{43AFEE01-80D3-4DD7-A64A-2E8D04A7F5BF}" destId="{FCDC6673-992E-4BDB-94D2-D9C0041D1157}" srcOrd="6" destOrd="0" parTransId="{EB8147E2-71D9-4F83-B3D8-C9F995362339}" sibTransId="{BAC5DED3-BE1B-43AE-AFB1-B390E1837205}"/>
    <dgm:cxn modelId="{1956A2BB-91CB-4925-9F28-CCE669E0EF7C}" type="presParOf" srcId="{D0646F2D-1FCF-4F47-A267-6CEE113FD5D6}" destId="{C1177E20-7B64-48B4-878E-85CFAB5D849A}" srcOrd="0" destOrd="0" presId="urn:microsoft.com/office/officeart/2005/8/layout/default"/>
    <dgm:cxn modelId="{36A75C20-B15D-4918-AEF5-E821CDAF3285}" type="presParOf" srcId="{D0646F2D-1FCF-4F47-A267-6CEE113FD5D6}" destId="{DE067776-3A8A-4A7E-A237-5908CEB57A99}" srcOrd="1" destOrd="0" presId="urn:microsoft.com/office/officeart/2005/8/layout/default"/>
    <dgm:cxn modelId="{47D96833-EDB8-4622-8182-5967346B2734}" type="presParOf" srcId="{D0646F2D-1FCF-4F47-A267-6CEE113FD5D6}" destId="{68CADE10-D46C-4246-B36E-42CE61EB9489}" srcOrd="2" destOrd="0" presId="urn:microsoft.com/office/officeart/2005/8/layout/default"/>
    <dgm:cxn modelId="{8DF4B5D7-C0F1-4E79-821A-453BF881D926}" type="presParOf" srcId="{D0646F2D-1FCF-4F47-A267-6CEE113FD5D6}" destId="{48761771-22A1-4581-B1A9-61D280F32304}" srcOrd="3" destOrd="0" presId="urn:microsoft.com/office/officeart/2005/8/layout/default"/>
    <dgm:cxn modelId="{559F7593-345B-48F5-86B8-B5656AEBA26E}" type="presParOf" srcId="{D0646F2D-1FCF-4F47-A267-6CEE113FD5D6}" destId="{D42D3EFD-0428-4B6B-90EC-0737FBB4CA63}" srcOrd="4" destOrd="0" presId="urn:microsoft.com/office/officeart/2005/8/layout/default"/>
    <dgm:cxn modelId="{E630241A-365B-46B9-AB81-C23469AC9363}" type="presParOf" srcId="{D0646F2D-1FCF-4F47-A267-6CEE113FD5D6}" destId="{CEE2338F-8F1E-4775-B09A-B02DFC03F9A2}" srcOrd="5" destOrd="0" presId="urn:microsoft.com/office/officeart/2005/8/layout/default"/>
    <dgm:cxn modelId="{9B9E8FF6-A943-436C-9F1C-1317BB4DE8E0}" type="presParOf" srcId="{D0646F2D-1FCF-4F47-A267-6CEE113FD5D6}" destId="{A86177FE-31B9-4C57-BE53-9D6885F2AC9F}" srcOrd="6" destOrd="0" presId="urn:microsoft.com/office/officeart/2005/8/layout/default"/>
    <dgm:cxn modelId="{4FF5A54E-38D5-4EB4-8CE6-35A825103243}" type="presParOf" srcId="{D0646F2D-1FCF-4F47-A267-6CEE113FD5D6}" destId="{5AD36DFC-FE38-4E49-A4E8-49AE1E188B62}" srcOrd="7" destOrd="0" presId="urn:microsoft.com/office/officeart/2005/8/layout/default"/>
    <dgm:cxn modelId="{AE5DCCF7-2421-42AF-BE5B-3CCF93262B1F}" type="presParOf" srcId="{D0646F2D-1FCF-4F47-A267-6CEE113FD5D6}" destId="{340C0AB4-9273-4E12-8203-F73232EB2716}" srcOrd="8" destOrd="0" presId="urn:microsoft.com/office/officeart/2005/8/layout/default"/>
    <dgm:cxn modelId="{62C31449-446B-468A-989F-D484F70906D5}" type="presParOf" srcId="{D0646F2D-1FCF-4F47-A267-6CEE113FD5D6}" destId="{C406628E-2092-4B45-AB41-45CE09D944AE}" srcOrd="9" destOrd="0" presId="urn:microsoft.com/office/officeart/2005/8/layout/default"/>
    <dgm:cxn modelId="{83E27EEA-E207-44DE-933D-AE5C4CCE82D6}" type="presParOf" srcId="{D0646F2D-1FCF-4F47-A267-6CEE113FD5D6}" destId="{F8C4A905-78F8-4530-9230-0C3E70CF60D3}" srcOrd="10" destOrd="0" presId="urn:microsoft.com/office/officeart/2005/8/layout/default"/>
    <dgm:cxn modelId="{4AEE672F-19FA-41AE-8B81-B4EE0B96E1D4}" type="presParOf" srcId="{D0646F2D-1FCF-4F47-A267-6CEE113FD5D6}" destId="{26A3443F-5BE1-407B-82F9-5D7281303041}" srcOrd="11" destOrd="0" presId="urn:microsoft.com/office/officeart/2005/8/layout/default"/>
    <dgm:cxn modelId="{AEE9517B-81B1-4E56-BA86-CFDA48E30361}" type="presParOf" srcId="{D0646F2D-1FCF-4F47-A267-6CEE113FD5D6}" destId="{D0CBDDCF-561C-46DE-A8F8-A5E1BF0DBA7A}" srcOrd="12" destOrd="0" presId="urn:microsoft.com/office/officeart/2005/8/layout/default"/>
    <dgm:cxn modelId="{EF7A7CFF-68EF-48AB-9F83-4C6621A35AD7}" type="presParOf" srcId="{D0646F2D-1FCF-4F47-A267-6CEE113FD5D6}" destId="{38D56769-D9B6-4B97-9A2A-07DDC56C67AE}" srcOrd="13" destOrd="0" presId="urn:microsoft.com/office/officeart/2005/8/layout/default"/>
    <dgm:cxn modelId="{0ADA979E-FCFA-450C-BFA7-B625085B04A5}" type="presParOf" srcId="{D0646F2D-1FCF-4F47-A267-6CEE113FD5D6}" destId="{260D2D2A-E308-4112-9EA2-9302914CCB6A}" srcOrd="14" destOrd="0" presId="urn:microsoft.com/office/officeart/2005/8/layout/default"/>
    <dgm:cxn modelId="{4AD4C381-729C-4085-8494-3A366D45BAE5}" type="presParOf" srcId="{D0646F2D-1FCF-4F47-A267-6CEE113FD5D6}" destId="{6CED901F-8046-4E00-9845-0343EECA8999}" srcOrd="15" destOrd="0" presId="urn:microsoft.com/office/officeart/2005/8/layout/default"/>
    <dgm:cxn modelId="{891AC057-C4DA-4CD1-8DDB-07FFE09504AC}" type="presParOf" srcId="{D0646F2D-1FCF-4F47-A267-6CEE113FD5D6}" destId="{2D0242E6-5D21-4C62-923B-7D14D9D0366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4F5B4-A68B-43B8-B93F-9F1768BB7B2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E6A9A2AA-F5A8-4398-8205-E01740921F35}">
      <dgm:prSet phldrT="[Text]" custT="1"/>
      <dgm:spPr>
        <a:solidFill>
          <a:schemeClr val="bg2">
            <a:lumMod val="50000"/>
          </a:schemeClr>
        </a:solidFill>
      </dgm:spPr>
      <dgm:t>
        <a:bodyPr/>
        <a:lstStyle/>
        <a:p>
          <a:r>
            <a:rPr lang="en-GB" sz="3200"/>
            <a:t>Supporting Living services</a:t>
          </a:r>
        </a:p>
      </dgm:t>
    </dgm:pt>
    <dgm:pt modelId="{BDFDB03B-9194-49DF-A727-E66437781B37}" type="parTrans" cxnId="{BBE4B191-AF81-461D-A8D5-EEDF7018A101}">
      <dgm:prSet/>
      <dgm:spPr/>
      <dgm:t>
        <a:bodyPr/>
        <a:lstStyle/>
        <a:p>
          <a:endParaRPr lang="en-GB"/>
        </a:p>
      </dgm:t>
    </dgm:pt>
    <dgm:pt modelId="{CD16FB3A-AC1F-492D-87F2-A73BD0650317}" type="sibTrans" cxnId="{BBE4B191-AF81-461D-A8D5-EEDF7018A101}">
      <dgm:prSet/>
      <dgm:spPr/>
      <dgm:t>
        <a:bodyPr/>
        <a:lstStyle/>
        <a:p>
          <a:endParaRPr lang="en-GB"/>
        </a:p>
      </dgm:t>
    </dgm:pt>
    <dgm:pt modelId="{6771B742-4C84-4FDF-B2F1-C028B05281F6}">
      <dgm:prSet phldrT="[Text]" custT="1"/>
      <dgm:spPr>
        <a:solidFill>
          <a:schemeClr val="bg2">
            <a:lumMod val="95000"/>
            <a:alpha val="90000"/>
          </a:schemeClr>
        </a:solidFill>
        <a:ln>
          <a:solidFill>
            <a:srgbClr val="FF0000">
              <a:alpha val="90000"/>
            </a:srgbClr>
          </a:solidFill>
        </a:ln>
      </dgm:spPr>
      <dgm:t>
        <a:bodyPr/>
        <a:lstStyle/>
        <a:p>
          <a:r>
            <a:rPr lang="en-GB" sz="1300"/>
            <a:t>A FCOC exercise on SL was carried out using the domiciliary details and gathering staffing rates from providers, this resulted in a need on increase of existing rate</a:t>
          </a:r>
        </a:p>
      </dgm:t>
    </dgm:pt>
    <dgm:pt modelId="{FBAB7253-8D90-4E18-9D7A-32D61F3E8DF0}" type="parTrans" cxnId="{7FFA40A9-43B0-4A16-8996-22B016758900}">
      <dgm:prSet/>
      <dgm:spPr/>
      <dgm:t>
        <a:bodyPr/>
        <a:lstStyle/>
        <a:p>
          <a:endParaRPr lang="en-GB"/>
        </a:p>
      </dgm:t>
    </dgm:pt>
    <dgm:pt modelId="{E66F5094-4CEE-44E8-8CD7-2D405E3CD117}" type="sibTrans" cxnId="{7FFA40A9-43B0-4A16-8996-22B016758900}">
      <dgm:prSet/>
      <dgm:spPr/>
      <dgm:t>
        <a:bodyPr/>
        <a:lstStyle/>
        <a:p>
          <a:endParaRPr lang="en-GB"/>
        </a:p>
      </dgm:t>
    </dgm:pt>
    <dgm:pt modelId="{C610D9FE-81B3-4869-8806-D9CA86632D63}">
      <dgm:prSet phldrT="[Text]" custT="1"/>
      <dgm:spPr>
        <a:solidFill>
          <a:schemeClr val="bg2">
            <a:lumMod val="95000"/>
            <a:alpha val="90000"/>
          </a:schemeClr>
        </a:solidFill>
        <a:ln>
          <a:solidFill>
            <a:srgbClr val="FF0000">
              <a:alpha val="90000"/>
            </a:srgbClr>
          </a:solidFill>
        </a:ln>
      </dgm:spPr>
      <dgm:t>
        <a:bodyPr/>
        <a:lstStyle/>
        <a:p>
          <a:r>
            <a:rPr lang="en-GB" sz="1300">
              <a:solidFill>
                <a:srgbClr val="000000"/>
              </a:solidFill>
              <a:effectLst/>
              <a:ea typeface="Times New Roman" panose="02020603050405020304" pitchFamily="18" charset="0"/>
            </a:rPr>
            <a:t>Work is underway to increase the framework rate to thus median cost of care rate</a:t>
          </a:r>
          <a:endParaRPr lang="en-GB" sz="1300"/>
        </a:p>
      </dgm:t>
    </dgm:pt>
    <dgm:pt modelId="{5A0F4FA2-3F84-45BA-AA3F-22E8EF21ADDC}" type="parTrans" cxnId="{890BFB52-5B2E-4D56-9A44-CCAA1C5EC4F8}">
      <dgm:prSet/>
      <dgm:spPr/>
      <dgm:t>
        <a:bodyPr/>
        <a:lstStyle/>
        <a:p>
          <a:endParaRPr lang="en-GB"/>
        </a:p>
      </dgm:t>
    </dgm:pt>
    <dgm:pt modelId="{CFB9639E-C0F2-4F43-946E-E202F2FA0037}" type="sibTrans" cxnId="{890BFB52-5B2E-4D56-9A44-CCAA1C5EC4F8}">
      <dgm:prSet/>
      <dgm:spPr/>
      <dgm:t>
        <a:bodyPr/>
        <a:lstStyle/>
        <a:p>
          <a:endParaRPr lang="en-GB"/>
        </a:p>
      </dgm:t>
    </dgm:pt>
    <dgm:pt modelId="{E192203E-1F8A-43A7-B776-E5AB378B79ED}">
      <dgm:prSet phldrT="[Text]" custT="1"/>
      <dgm:spPr>
        <a:solidFill>
          <a:schemeClr val="bg2">
            <a:lumMod val="50000"/>
          </a:schemeClr>
        </a:solidFill>
      </dgm:spPr>
      <dgm:t>
        <a:bodyPr/>
        <a:lstStyle/>
        <a:p>
          <a:r>
            <a:rPr lang="en-GB" sz="3200"/>
            <a:t>Extra Care Housing</a:t>
          </a:r>
        </a:p>
      </dgm:t>
    </dgm:pt>
    <dgm:pt modelId="{4432EBBC-7B72-4B2C-8AE1-93410BA4B19F}" type="parTrans" cxnId="{366021E5-3C0D-4C8B-9A07-EC5B6C6E956E}">
      <dgm:prSet/>
      <dgm:spPr/>
      <dgm:t>
        <a:bodyPr/>
        <a:lstStyle/>
        <a:p>
          <a:endParaRPr lang="en-GB"/>
        </a:p>
      </dgm:t>
    </dgm:pt>
    <dgm:pt modelId="{375582D6-DD83-4227-8AC5-E384EE4FB171}" type="sibTrans" cxnId="{366021E5-3C0D-4C8B-9A07-EC5B6C6E956E}">
      <dgm:prSet/>
      <dgm:spPr/>
      <dgm:t>
        <a:bodyPr/>
        <a:lstStyle/>
        <a:p>
          <a:endParaRPr lang="en-GB"/>
        </a:p>
      </dgm:t>
    </dgm:pt>
    <dgm:pt modelId="{9FA86470-65D9-4EDE-AF26-45902B0AD6F0}">
      <dgm:prSet phldrT="[Text]" custT="1"/>
      <dgm:spPr>
        <a:solidFill>
          <a:schemeClr val="bg2">
            <a:lumMod val="95000"/>
            <a:alpha val="90000"/>
          </a:schemeClr>
        </a:solidFill>
        <a:ln>
          <a:solidFill>
            <a:srgbClr val="FF0000">
              <a:alpha val="90000"/>
            </a:srgbClr>
          </a:solidFill>
        </a:ln>
      </dgm:spPr>
      <dgm:t>
        <a:bodyPr/>
        <a:lstStyle/>
        <a:p>
          <a:r>
            <a:rPr lang="en-GB" sz="1300"/>
            <a:t>A similar approach as supported living a median rate and resulted in £18.36 based on information from market</a:t>
          </a:r>
        </a:p>
      </dgm:t>
    </dgm:pt>
    <dgm:pt modelId="{526F8396-7C64-4412-BBBD-D29C610DC208}" type="parTrans" cxnId="{D2B9296B-9226-4D7A-A824-C2AC2984A181}">
      <dgm:prSet/>
      <dgm:spPr/>
      <dgm:t>
        <a:bodyPr/>
        <a:lstStyle/>
        <a:p>
          <a:endParaRPr lang="en-GB"/>
        </a:p>
      </dgm:t>
    </dgm:pt>
    <dgm:pt modelId="{7A9D294F-646A-4D9C-B407-24808FCBF2D4}" type="sibTrans" cxnId="{D2B9296B-9226-4D7A-A824-C2AC2984A181}">
      <dgm:prSet/>
      <dgm:spPr/>
      <dgm:t>
        <a:bodyPr/>
        <a:lstStyle/>
        <a:p>
          <a:endParaRPr lang="en-GB"/>
        </a:p>
      </dgm:t>
    </dgm:pt>
    <dgm:pt modelId="{6D79D63D-70FD-44F8-A6F0-9F0323244972}">
      <dgm:prSet phldrT="[Text]" custT="1"/>
      <dgm:spPr>
        <a:solidFill>
          <a:schemeClr val="bg2">
            <a:lumMod val="95000"/>
            <a:alpha val="90000"/>
          </a:schemeClr>
        </a:solidFill>
        <a:ln>
          <a:solidFill>
            <a:srgbClr val="FF0000">
              <a:alpha val="90000"/>
            </a:srgbClr>
          </a:solidFill>
        </a:ln>
      </dgm:spPr>
      <dgm:t>
        <a:bodyPr/>
        <a:lstStyle/>
        <a:p>
          <a:r>
            <a:rPr lang="en-GB" sz="1300">
              <a:solidFill>
                <a:srgbClr val="000000"/>
              </a:solidFill>
              <a:effectLst/>
              <a:ea typeface="Times New Roman" panose="02020603050405020304" pitchFamily="18" charset="0"/>
            </a:rPr>
            <a:t>It remains within our matrix of rates for care provision in an Extra Care scheme</a:t>
          </a:r>
          <a:endParaRPr lang="en-GB" sz="1300"/>
        </a:p>
      </dgm:t>
    </dgm:pt>
    <dgm:pt modelId="{783CD7B3-E7B6-49B9-B1D1-0B72336C952A}" type="parTrans" cxnId="{6BBBE2EE-639A-4684-B229-FADAC7317880}">
      <dgm:prSet/>
      <dgm:spPr/>
      <dgm:t>
        <a:bodyPr/>
        <a:lstStyle/>
        <a:p>
          <a:endParaRPr lang="en-GB"/>
        </a:p>
      </dgm:t>
    </dgm:pt>
    <dgm:pt modelId="{1E90B735-490D-42DF-A691-462BE8A876D2}" type="sibTrans" cxnId="{6BBBE2EE-639A-4684-B229-FADAC7317880}">
      <dgm:prSet/>
      <dgm:spPr/>
      <dgm:t>
        <a:bodyPr/>
        <a:lstStyle/>
        <a:p>
          <a:endParaRPr lang="en-GB"/>
        </a:p>
      </dgm:t>
    </dgm:pt>
    <dgm:pt modelId="{424465F3-8C0E-41D2-9BA6-C9F6DC61099F}">
      <dgm:prSet phldrT="[Text]" custT="1"/>
      <dgm:spPr>
        <a:solidFill>
          <a:schemeClr val="bg2">
            <a:lumMod val="50000"/>
          </a:schemeClr>
        </a:solidFill>
      </dgm:spPr>
      <dgm:t>
        <a:bodyPr/>
        <a:lstStyle/>
        <a:p>
          <a:r>
            <a:rPr lang="en-GB" sz="3200"/>
            <a:t>AWD in Residential services</a:t>
          </a:r>
        </a:p>
      </dgm:t>
    </dgm:pt>
    <dgm:pt modelId="{FE9191C2-74E6-4511-8883-9BE74AD0D827}" type="parTrans" cxnId="{6D946F91-B9FA-4B91-9994-CF214048B8D0}">
      <dgm:prSet/>
      <dgm:spPr/>
      <dgm:t>
        <a:bodyPr/>
        <a:lstStyle/>
        <a:p>
          <a:endParaRPr lang="en-GB"/>
        </a:p>
      </dgm:t>
    </dgm:pt>
    <dgm:pt modelId="{75A5B660-38DE-4C10-874A-C5D3D9121854}" type="sibTrans" cxnId="{6D946F91-B9FA-4B91-9994-CF214048B8D0}">
      <dgm:prSet/>
      <dgm:spPr/>
      <dgm:t>
        <a:bodyPr/>
        <a:lstStyle/>
        <a:p>
          <a:endParaRPr lang="en-GB"/>
        </a:p>
      </dgm:t>
    </dgm:pt>
    <dgm:pt modelId="{410BBD81-7C5F-402C-A877-FB3B040520C0}">
      <dgm:prSet phldrT="[Text]" custT="1"/>
      <dgm:spPr>
        <a:solidFill>
          <a:schemeClr val="bg2">
            <a:lumMod val="95000"/>
            <a:alpha val="90000"/>
          </a:schemeClr>
        </a:solidFill>
        <a:ln>
          <a:solidFill>
            <a:srgbClr val="FF0000">
              <a:alpha val="90000"/>
            </a:srgbClr>
          </a:solidFill>
        </a:ln>
      </dgm:spPr>
      <dgm:t>
        <a:bodyPr/>
        <a:lstStyle/>
        <a:p>
          <a:r>
            <a:rPr lang="en-GB" sz="1300">
              <a:effectLst/>
              <a:ea typeface="Calibri" panose="020F0502020204030204" pitchFamily="34" charset="0"/>
            </a:rPr>
            <a:t>The strategic approach to this market links closely with the approach being taken in AWD Supported Living services</a:t>
          </a:r>
          <a:endParaRPr lang="en-GB" sz="1300"/>
        </a:p>
      </dgm:t>
    </dgm:pt>
    <dgm:pt modelId="{F05FFC45-328B-4447-9C16-B51A172593E7}" type="parTrans" cxnId="{D1E6FE85-2B36-48C2-B23F-D7F727F3C725}">
      <dgm:prSet/>
      <dgm:spPr/>
      <dgm:t>
        <a:bodyPr/>
        <a:lstStyle/>
        <a:p>
          <a:endParaRPr lang="en-GB"/>
        </a:p>
      </dgm:t>
    </dgm:pt>
    <dgm:pt modelId="{352D0D82-BA2C-4CC7-AF35-FBD37298F63B}" type="sibTrans" cxnId="{D1E6FE85-2B36-48C2-B23F-D7F727F3C725}">
      <dgm:prSet/>
      <dgm:spPr/>
      <dgm:t>
        <a:bodyPr/>
        <a:lstStyle/>
        <a:p>
          <a:endParaRPr lang="en-GB"/>
        </a:p>
      </dgm:t>
    </dgm:pt>
    <dgm:pt modelId="{66A832B4-662A-4F84-871D-82159337022A}">
      <dgm:prSet phldrT="[Text]" custT="1"/>
      <dgm:spPr>
        <a:solidFill>
          <a:schemeClr val="bg2">
            <a:lumMod val="95000"/>
            <a:alpha val="90000"/>
          </a:schemeClr>
        </a:solidFill>
        <a:ln>
          <a:solidFill>
            <a:srgbClr val="FF0000">
              <a:alpha val="90000"/>
            </a:srgbClr>
          </a:solidFill>
        </a:ln>
      </dgm:spPr>
      <dgm:t>
        <a:bodyPr/>
        <a:lstStyle/>
        <a:p>
          <a:r>
            <a:rPr lang="en-GB" sz="1300">
              <a:solidFill>
                <a:srgbClr val="000000"/>
              </a:solidFill>
              <a:effectLst/>
              <a:ea typeface="Times New Roman" panose="02020603050405020304" pitchFamily="18" charset="0"/>
            </a:rPr>
            <a:t>Framework continues to 2025 , but there are discussions  to consider the future options and commercial approach to maximise sustainability within this market</a:t>
          </a:r>
          <a:endParaRPr lang="en-GB" sz="1300"/>
        </a:p>
      </dgm:t>
    </dgm:pt>
    <dgm:pt modelId="{B602E32F-3AFA-4137-BFB3-F3BC45254B9E}" type="parTrans" cxnId="{E789F6B0-2A10-42DF-AF81-F7EA0E6D0DE5}">
      <dgm:prSet/>
      <dgm:spPr/>
      <dgm:t>
        <a:bodyPr/>
        <a:lstStyle/>
        <a:p>
          <a:endParaRPr lang="en-GB"/>
        </a:p>
      </dgm:t>
    </dgm:pt>
    <dgm:pt modelId="{304896A6-79CD-45E9-8CEB-DAB411154089}" type="sibTrans" cxnId="{E789F6B0-2A10-42DF-AF81-F7EA0E6D0DE5}">
      <dgm:prSet/>
      <dgm:spPr/>
      <dgm:t>
        <a:bodyPr/>
        <a:lstStyle/>
        <a:p>
          <a:endParaRPr lang="en-GB"/>
        </a:p>
      </dgm:t>
    </dgm:pt>
    <dgm:pt modelId="{2480FFD2-ADBB-45B5-B0DB-A206A9C93823}">
      <dgm:prSet phldrT="[Text]" custT="1"/>
      <dgm:spPr>
        <a:solidFill>
          <a:schemeClr val="bg2">
            <a:lumMod val="95000"/>
            <a:alpha val="90000"/>
          </a:schemeClr>
        </a:solidFill>
        <a:ln>
          <a:solidFill>
            <a:srgbClr val="FF0000">
              <a:alpha val="90000"/>
            </a:srgbClr>
          </a:solidFill>
        </a:ln>
      </dgm:spPr>
      <dgm:t>
        <a:bodyPr/>
        <a:lstStyle/>
        <a:p>
          <a:r>
            <a:rPr lang="en-GB" sz="1300"/>
            <a:t>Intending to develop </a:t>
          </a:r>
          <a:r>
            <a:rPr lang="en-GB" sz="1300">
              <a:solidFill>
                <a:srgbClr val="000000"/>
              </a:solidFill>
              <a:effectLst/>
              <a:ea typeface="Times New Roman" panose="02020603050405020304" pitchFamily="18" charset="0"/>
            </a:rPr>
            <a:t>a cost of care model to use for future extra care rate monitoring</a:t>
          </a:r>
          <a:endParaRPr lang="en-GB" sz="1300"/>
        </a:p>
      </dgm:t>
    </dgm:pt>
    <dgm:pt modelId="{A01A17FE-9758-44C4-B7A1-CFC152D63FCA}" type="parTrans" cxnId="{0F711A67-2DB8-45C7-8169-6C07876DF473}">
      <dgm:prSet/>
      <dgm:spPr/>
      <dgm:t>
        <a:bodyPr/>
        <a:lstStyle/>
        <a:p>
          <a:endParaRPr lang="en-GB"/>
        </a:p>
      </dgm:t>
    </dgm:pt>
    <dgm:pt modelId="{D39A6AA6-E2A7-44CE-A1F4-AF1F898EE8CA}" type="sibTrans" cxnId="{0F711A67-2DB8-45C7-8169-6C07876DF473}">
      <dgm:prSet/>
      <dgm:spPr/>
      <dgm:t>
        <a:bodyPr/>
        <a:lstStyle/>
        <a:p>
          <a:endParaRPr lang="en-GB"/>
        </a:p>
      </dgm:t>
    </dgm:pt>
    <dgm:pt modelId="{7B5725EE-0CD7-460F-BD91-285C5C068851}">
      <dgm:prSet phldrT="[Text]" custT="1"/>
      <dgm:spPr>
        <a:solidFill>
          <a:schemeClr val="bg2">
            <a:lumMod val="95000"/>
            <a:alpha val="90000"/>
          </a:schemeClr>
        </a:solidFill>
        <a:ln>
          <a:solidFill>
            <a:srgbClr val="FF0000">
              <a:alpha val="90000"/>
            </a:srgbClr>
          </a:solidFill>
        </a:ln>
      </dgm:spPr>
      <dgm:t>
        <a:bodyPr/>
        <a:lstStyle/>
        <a:p>
          <a:r>
            <a:rPr lang="en-GB" sz="1300"/>
            <a:t>Intention to review cost of care modelling for complex services</a:t>
          </a:r>
        </a:p>
      </dgm:t>
    </dgm:pt>
    <dgm:pt modelId="{AFD25DC0-4D5B-4B4A-854F-697CF2C7001A}" type="parTrans" cxnId="{D227CEA2-5CA2-4883-A9A4-7FE692B73EED}">
      <dgm:prSet/>
      <dgm:spPr/>
      <dgm:t>
        <a:bodyPr/>
        <a:lstStyle/>
        <a:p>
          <a:endParaRPr lang="en-GB"/>
        </a:p>
      </dgm:t>
    </dgm:pt>
    <dgm:pt modelId="{289412A8-5994-4AD4-BEBA-2E3FC1999CC4}" type="sibTrans" cxnId="{D227CEA2-5CA2-4883-A9A4-7FE692B73EED}">
      <dgm:prSet/>
      <dgm:spPr/>
      <dgm:t>
        <a:bodyPr/>
        <a:lstStyle/>
        <a:p>
          <a:endParaRPr lang="en-GB"/>
        </a:p>
      </dgm:t>
    </dgm:pt>
    <dgm:pt modelId="{49DD5B89-3261-4AD5-B47C-110304E8BCBF}">
      <dgm:prSet phldrT="[Text]" custT="1"/>
      <dgm:spPr>
        <a:solidFill>
          <a:schemeClr val="bg2">
            <a:lumMod val="95000"/>
            <a:alpha val="90000"/>
          </a:schemeClr>
        </a:solidFill>
        <a:ln>
          <a:solidFill>
            <a:srgbClr val="FF0000">
              <a:alpha val="90000"/>
            </a:srgbClr>
          </a:solidFill>
        </a:ln>
      </dgm:spPr>
      <dgm:t>
        <a:bodyPr/>
        <a:lstStyle/>
        <a:p>
          <a:r>
            <a:rPr lang="en-GB" sz="1300"/>
            <a:t>The intention is to continue reducing residential care and increasing SL, this will result in more independence and security for adults</a:t>
          </a:r>
        </a:p>
      </dgm:t>
    </dgm:pt>
    <dgm:pt modelId="{B0D965CC-B734-4FC6-A375-C83F8D52A130}" type="parTrans" cxnId="{2E420163-50FD-46CA-B395-2D495C9121B3}">
      <dgm:prSet/>
      <dgm:spPr/>
      <dgm:t>
        <a:bodyPr/>
        <a:lstStyle/>
        <a:p>
          <a:endParaRPr lang="en-GB"/>
        </a:p>
      </dgm:t>
    </dgm:pt>
    <dgm:pt modelId="{E388A25A-1B5F-47B2-9FB8-FD8850B4FB7E}" type="sibTrans" cxnId="{2E420163-50FD-46CA-B395-2D495C9121B3}">
      <dgm:prSet/>
      <dgm:spPr/>
      <dgm:t>
        <a:bodyPr/>
        <a:lstStyle/>
        <a:p>
          <a:endParaRPr lang="en-GB"/>
        </a:p>
      </dgm:t>
    </dgm:pt>
    <dgm:pt modelId="{69A454A7-35E5-4F4E-AF5B-C716942BC4A2}">
      <dgm:prSet phldrT="[Text]" custT="1"/>
      <dgm:spPr>
        <a:solidFill>
          <a:schemeClr val="bg2">
            <a:lumMod val="95000"/>
            <a:alpha val="90000"/>
          </a:schemeClr>
        </a:solidFill>
        <a:ln>
          <a:solidFill>
            <a:srgbClr val="FF0000">
              <a:alpha val="90000"/>
            </a:srgbClr>
          </a:solidFill>
        </a:ln>
      </dgm:spPr>
      <dgm:t>
        <a:bodyPr/>
        <a:lstStyle/>
        <a:p>
          <a:r>
            <a:rPr lang="en-GB" sz="1300"/>
            <a:t>Future intentions for residential care is only to be used for adults within these two categories:</a:t>
          </a:r>
          <a:r>
            <a:rPr lang="en-GB" sz="1300">
              <a:effectLst/>
              <a:ea typeface="Times New Roman" panose="02020603050405020304" pitchFamily="18" charset="0"/>
            </a:rPr>
            <a:t>         -Adults with complex needs</a:t>
          </a:r>
          <a:endParaRPr lang="en-GB" sz="1300"/>
        </a:p>
      </dgm:t>
    </dgm:pt>
    <dgm:pt modelId="{189600B6-56CB-40CA-8F23-F3AB9529B5E7}" type="parTrans" cxnId="{909E7B4D-F43C-4AB1-ADB4-AD482F00139A}">
      <dgm:prSet/>
      <dgm:spPr/>
      <dgm:t>
        <a:bodyPr/>
        <a:lstStyle/>
        <a:p>
          <a:endParaRPr lang="en-GB"/>
        </a:p>
      </dgm:t>
    </dgm:pt>
    <dgm:pt modelId="{A75FA2E9-533B-40CE-AA4F-BCC6894C53B5}" type="sibTrans" cxnId="{909E7B4D-F43C-4AB1-ADB4-AD482F00139A}">
      <dgm:prSet/>
      <dgm:spPr/>
      <dgm:t>
        <a:bodyPr/>
        <a:lstStyle/>
        <a:p>
          <a:endParaRPr lang="en-GB"/>
        </a:p>
      </dgm:t>
    </dgm:pt>
    <dgm:pt modelId="{34DE0B85-5A35-4A24-BDD8-6387139FD3CC}">
      <dgm:prSet phldrT="[Text]" custT="1"/>
      <dgm:spPr>
        <a:solidFill>
          <a:schemeClr val="bg2">
            <a:lumMod val="95000"/>
            <a:alpha val="90000"/>
          </a:schemeClr>
        </a:solidFill>
        <a:ln>
          <a:solidFill>
            <a:srgbClr val="FF0000">
              <a:alpha val="90000"/>
            </a:srgbClr>
          </a:solidFill>
        </a:ln>
      </dgm:spPr>
      <dgm:t>
        <a:bodyPr/>
        <a:lstStyle/>
        <a:p>
          <a:pPr>
            <a:buFont typeface="Arial" panose="020B0604020202020204" pitchFamily="34" charset="0"/>
            <a:buNone/>
          </a:pPr>
          <a:r>
            <a:rPr lang="en-GB" sz="1300">
              <a:effectLst/>
              <a:ea typeface="Times New Roman" panose="02020603050405020304" pitchFamily="18" charset="0"/>
            </a:rPr>
            <a:t>                                 -Adults ‘Ageing Well’ (signs of ageing and unable to live independently)</a:t>
          </a:r>
          <a:endParaRPr lang="en-GB" sz="1300"/>
        </a:p>
      </dgm:t>
    </dgm:pt>
    <dgm:pt modelId="{B464B9B1-6898-4E8D-9F21-209BFBC72084}" type="parTrans" cxnId="{119687E6-FFC3-49A4-87BF-117C8ECD3301}">
      <dgm:prSet/>
      <dgm:spPr/>
      <dgm:t>
        <a:bodyPr/>
        <a:lstStyle/>
        <a:p>
          <a:endParaRPr lang="en-GB"/>
        </a:p>
      </dgm:t>
    </dgm:pt>
    <dgm:pt modelId="{C2C278D3-D38C-4229-89BF-A6574F872D1C}" type="sibTrans" cxnId="{119687E6-FFC3-49A4-87BF-117C8ECD3301}">
      <dgm:prSet/>
      <dgm:spPr/>
      <dgm:t>
        <a:bodyPr/>
        <a:lstStyle/>
        <a:p>
          <a:endParaRPr lang="en-GB"/>
        </a:p>
      </dgm:t>
    </dgm:pt>
    <dgm:pt modelId="{4EE6F61B-C191-43E8-91DF-0CDBCE800AE2}" type="pres">
      <dgm:prSet presAssocID="{BFD4F5B4-A68B-43B8-B93F-9F1768BB7B2C}" presName="Name0" presStyleCnt="0">
        <dgm:presLayoutVars>
          <dgm:dir/>
          <dgm:animLvl val="lvl"/>
          <dgm:resizeHandles val="exact"/>
        </dgm:presLayoutVars>
      </dgm:prSet>
      <dgm:spPr/>
    </dgm:pt>
    <dgm:pt modelId="{45AE7666-E5BC-4750-B1A2-EF9A3AF93E02}" type="pres">
      <dgm:prSet presAssocID="{E6A9A2AA-F5A8-4398-8205-E01740921F35}" presName="linNode" presStyleCnt="0"/>
      <dgm:spPr/>
    </dgm:pt>
    <dgm:pt modelId="{2C624A5B-7B5C-440F-81CB-F6E7CAB8973D}" type="pres">
      <dgm:prSet presAssocID="{E6A9A2AA-F5A8-4398-8205-E01740921F35}" presName="parentText" presStyleLbl="node1" presStyleIdx="0" presStyleCnt="3">
        <dgm:presLayoutVars>
          <dgm:chMax val="1"/>
          <dgm:bulletEnabled val="1"/>
        </dgm:presLayoutVars>
      </dgm:prSet>
      <dgm:spPr/>
    </dgm:pt>
    <dgm:pt modelId="{C3000E58-EF21-4CE1-9ECF-8ADD2E5AC315}" type="pres">
      <dgm:prSet presAssocID="{E6A9A2AA-F5A8-4398-8205-E01740921F35}" presName="descendantText" presStyleLbl="alignAccFollowNode1" presStyleIdx="0" presStyleCnt="3">
        <dgm:presLayoutVars>
          <dgm:bulletEnabled val="1"/>
        </dgm:presLayoutVars>
      </dgm:prSet>
      <dgm:spPr/>
    </dgm:pt>
    <dgm:pt modelId="{06C778FB-C1BA-4946-B0F5-7B5C48460DF2}" type="pres">
      <dgm:prSet presAssocID="{CD16FB3A-AC1F-492D-87F2-A73BD0650317}" presName="sp" presStyleCnt="0"/>
      <dgm:spPr/>
    </dgm:pt>
    <dgm:pt modelId="{19139522-9949-45B8-9724-AA9554AADD74}" type="pres">
      <dgm:prSet presAssocID="{E192203E-1F8A-43A7-B776-E5AB378B79ED}" presName="linNode" presStyleCnt="0"/>
      <dgm:spPr/>
    </dgm:pt>
    <dgm:pt modelId="{40AD5262-24B2-4E8A-BE31-2261E61562FF}" type="pres">
      <dgm:prSet presAssocID="{E192203E-1F8A-43A7-B776-E5AB378B79ED}" presName="parentText" presStyleLbl="node1" presStyleIdx="1" presStyleCnt="3">
        <dgm:presLayoutVars>
          <dgm:chMax val="1"/>
          <dgm:bulletEnabled val="1"/>
        </dgm:presLayoutVars>
      </dgm:prSet>
      <dgm:spPr/>
    </dgm:pt>
    <dgm:pt modelId="{F9FEEED1-606F-4062-9D38-AAC49D73B1DF}" type="pres">
      <dgm:prSet presAssocID="{E192203E-1F8A-43A7-B776-E5AB378B79ED}" presName="descendantText" presStyleLbl="alignAccFollowNode1" presStyleIdx="1" presStyleCnt="3">
        <dgm:presLayoutVars>
          <dgm:bulletEnabled val="1"/>
        </dgm:presLayoutVars>
      </dgm:prSet>
      <dgm:spPr/>
    </dgm:pt>
    <dgm:pt modelId="{957FCB9F-D503-46C3-A387-98D859338CE2}" type="pres">
      <dgm:prSet presAssocID="{375582D6-DD83-4227-8AC5-E384EE4FB171}" presName="sp" presStyleCnt="0"/>
      <dgm:spPr/>
    </dgm:pt>
    <dgm:pt modelId="{2C325567-0DA2-4727-8C42-D06F586B9815}" type="pres">
      <dgm:prSet presAssocID="{424465F3-8C0E-41D2-9BA6-C9F6DC61099F}" presName="linNode" presStyleCnt="0"/>
      <dgm:spPr/>
    </dgm:pt>
    <dgm:pt modelId="{5DD8DDD7-AC9F-49AD-AC5D-3B66314577DE}" type="pres">
      <dgm:prSet presAssocID="{424465F3-8C0E-41D2-9BA6-C9F6DC61099F}" presName="parentText" presStyleLbl="node1" presStyleIdx="2" presStyleCnt="3">
        <dgm:presLayoutVars>
          <dgm:chMax val="1"/>
          <dgm:bulletEnabled val="1"/>
        </dgm:presLayoutVars>
      </dgm:prSet>
      <dgm:spPr/>
    </dgm:pt>
    <dgm:pt modelId="{945A3D34-E89C-4737-B94E-6744132CB3A8}" type="pres">
      <dgm:prSet presAssocID="{424465F3-8C0E-41D2-9BA6-C9F6DC61099F}" presName="descendantText" presStyleLbl="alignAccFollowNode1" presStyleIdx="2" presStyleCnt="3">
        <dgm:presLayoutVars>
          <dgm:bulletEnabled val="1"/>
        </dgm:presLayoutVars>
      </dgm:prSet>
      <dgm:spPr/>
    </dgm:pt>
  </dgm:ptLst>
  <dgm:cxnLst>
    <dgm:cxn modelId="{F68B6316-9DF8-4D98-8B15-B5AAA4C6D7E3}" type="presOf" srcId="{6771B742-4C84-4FDF-B2F1-C028B05281F6}" destId="{C3000E58-EF21-4CE1-9ECF-8ADD2E5AC315}" srcOrd="0" destOrd="0" presId="urn:microsoft.com/office/officeart/2005/8/layout/vList5"/>
    <dgm:cxn modelId="{9F31FB26-A23D-4575-B70E-4094D54B47EE}" type="presOf" srcId="{424465F3-8C0E-41D2-9BA6-C9F6DC61099F}" destId="{5DD8DDD7-AC9F-49AD-AC5D-3B66314577DE}" srcOrd="0" destOrd="0" presId="urn:microsoft.com/office/officeart/2005/8/layout/vList5"/>
    <dgm:cxn modelId="{FB8A5C3B-A69C-4156-BD6B-D9758C0EAC65}" type="presOf" srcId="{34DE0B85-5A35-4A24-BDD8-6387139FD3CC}" destId="{945A3D34-E89C-4737-B94E-6744132CB3A8}" srcOrd="0" destOrd="3" presId="urn:microsoft.com/office/officeart/2005/8/layout/vList5"/>
    <dgm:cxn modelId="{E27CED5F-375B-484C-9FDE-B193AF3ACEA2}" type="presOf" srcId="{6D79D63D-70FD-44F8-A6F0-9F0323244972}" destId="{F9FEEED1-606F-4062-9D38-AAC49D73B1DF}" srcOrd="0" destOrd="1" presId="urn:microsoft.com/office/officeart/2005/8/layout/vList5"/>
    <dgm:cxn modelId="{2E420163-50FD-46CA-B395-2D495C9121B3}" srcId="{424465F3-8C0E-41D2-9BA6-C9F6DC61099F}" destId="{49DD5B89-3261-4AD5-B47C-110304E8BCBF}" srcOrd="1" destOrd="0" parTransId="{B0D965CC-B734-4FC6-A375-C83F8D52A130}" sibTransId="{E388A25A-1B5F-47B2-9FB8-FD8850B4FB7E}"/>
    <dgm:cxn modelId="{0F711A67-2DB8-45C7-8169-6C07876DF473}" srcId="{E192203E-1F8A-43A7-B776-E5AB378B79ED}" destId="{2480FFD2-ADBB-45B5-B0DB-A206A9C93823}" srcOrd="2" destOrd="0" parTransId="{A01A17FE-9758-44C4-B7A1-CFC152D63FCA}" sibTransId="{D39A6AA6-E2A7-44CE-A1F4-AF1F898EE8CA}"/>
    <dgm:cxn modelId="{205F4447-358F-4591-B258-49D361E7BB81}" type="presOf" srcId="{69A454A7-35E5-4F4E-AF5B-C716942BC4A2}" destId="{945A3D34-E89C-4737-B94E-6744132CB3A8}" srcOrd="0" destOrd="2" presId="urn:microsoft.com/office/officeart/2005/8/layout/vList5"/>
    <dgm:cxn modelId="{D2B9296B-9226-4D7A-A824-C2AC2984A181}" srcId="{E192203E-1F8A-43A7-B776-E5AB378B79ED}" destId="{9FA86470-65D9-4EDE-AF26-45902B0AD6F0}" srcOrd="0" destOrd="0" parTransId="{526F8396-7C64-4412-BBBD-D29C610DC208}" sibTransId="{7A9D294F-646A-4D9C-B407-24808FCBF2D4}"/>
    <dgm:cxn modelId="{43368A6B-BC8D-4335-B789-87080CFF7787}" type="presOf" srcId="{410BBD81-7C5F-402C-A877-FB3B040520C0}" destId="{945A3D34-E89C-4737-B94E-6744132CB3A8}" srcOrd="0" destOrd="0" presId="urn:microsoft.com/office/officeart/2005/8/layout/vList5"/>
    <dgm:cxn modelId="{909E7B4D-F43C-4AB1-ADB4-AD482F00139A}" srcId="{424465F3-8C0E-41D2-9BA6-C9F6DC61099F}" destId="{69A454A7-35E5-4F4E-AF5B-C716942BC4A2}" srcOrd="2" destOrd="0" parTransId="{189600B6-56CB-40CA-8F23-F3AB9529B5E7}" sibTransId="{A75FA2E9-533B-40CE-AA4F-BCC6894C53B5}"/>
    <dgm:cxn modelId="{890BFB52-5B2E-4D56-9A44-CCAA1C5EC4F8}" srcId="{E6A9A2AA-F5A8-4398-8205-E01740921F35}" destId="{C610D9FE-81B3-4869-8806-D9CA86632D63}" srcOrd="2" destOrd="0" parTransId="{5A0F4FA2-3F84-45BA-AA3F-22E8EF21ADDC}" sibTransId="{CFB9639E-C0F2-4F43-946E-E202F2FA0037}"/>
    <dgm:cxn modelId="{6F843675-9150-47B4-8DAA-CCF36B059F58}" type="presOf" srcId="{7B5725EE-0CD7-460F-BD91-285C5C068851}" destId="{C3000E58-EF21-4CE1-9ECF-8ADD2E5AC315}" srcOrd="0" destOrd="1" presId="urn:microsoft.com/office/officeart/2005/8/layout/vList5"/>
    <dgm:cxn modelId="{DF348382-AFC2-4DE1-9457-BED027441C52}" type="presOf" srcId="{66A832B4-662A-4F84-871D-82159337022A}" destId="{C3000E58-EF21-4CE1-9ECF-8ADD2E5AC315}" srcOrd="0" destOrd="3" presId="urn:microsoft.com/office/officeart/2005/8/layout/vList5"/>
    <dgm:cxn modelId="{D1E6FE85-2B36-48C2-B23F-D7F727F3C725}" srcId="{424465F3-8C0E-41D2-9BA6-C9F6DC61099F}" destId="{410BBD81-7C5F-402C-A877-FB3B040520C0}" srcOrd="0" destOrd="0" parTransId="{F05FFC45-328B-4447-9C16-B51A172593E7}" sibTransId="{352D0D82-BA2C-4CC7-AF35-FBD37298F63B}"/>
    <dgm:cxn modelId="{C74D9586-6E71-459B-9624-CFF4891ED69E}" type="presOf" srcId="{49DD5B89-3261-4AD5-B47C-110304E8BCBF}" destId="{945A3D34-E89C-4737-B94E-6744132CB3A8}" srcOrd="0" destOrd="1" presId="urn:microsoft.com/office/officeart/2005/8/layout/vList5"/>
    <dgm:cxn modelId="{7ACD5488-DAA3-437A-9B5E-12795C6523BC}" type="presOf" srcId="{9FA86470-65D9-4EDE-AF26-45902B0AD6F0}" destId="{F9FEEED1-606F-4062-9D38-AAC49D73B1DF}" srcOrd="0" destOrd="0" presId="urn:microsoft.com/office/officeart/2005/8/layout/vList5"/>
    <dgm:cxn modelId="{6D946F91-B9FA-4B91-9994-CF214048B8D0}" srcId="{BFD4F5B4-A68B-43B8-B93F-9F1768BB7B2C}" destId="{424465F3-8C0E-41D2-9BA6-C9F6DC61099F}" srcOrd="2" destOrd="0" parTransId="{FE9191C2-74E6-4511-8883-9BE74AD0D827}" sibTransId="{75A5B660-38DE-4C10-874A-C5D3D9121854}"/>
    <dgm:cxn modelId="{BBE4B191-AF81-461D-A8D5-EEDF7018A101}" srcId="{BFD4F5B4-A68B-43B8-B93F-9F1768BB7B2C}" destId="{E6A9A2AA-F5A8-4398-8205-E01740921F35}" srcOrd="0" destOrd="0" parTransId="{BDFDB03B-9194-49DF-A727-E66437781B37}" sibTransId="{CD16FB3A-AC1F-492D-87F2-A73BD0650317}"/>
    <dgm:cxn modelId="{D227CEA2-5CA2-4883-A9A4-7FE692B73EED}" srcId="{E6A9A2AA-F5A8-4398-8205-E01740921F35}" destId="{7B5725EE-0CD7-460F-BD91-285C5C068851}" srcOrd="1" destOrd="0" parTransId="{AFD25DC0-4D5B-4B4A-854F-697CF2C7001A}" sibTransId="{289412A8-5994-4AD4-BEBA-2E3FC1999CC4}"/>
    <dgm:cxn modelId="{7FFA40A9-43B0-4A16-8996-22B016758900}" srcId="{E6A9A2AA-F5A8-4398-8205-E01740921F35}" destId="{6771B742-4C84-4FDF-B2F1-C028B05281F6}" srcOrd="0" destOrd="0" parTransId="{FBAB7253-8D90-4E18-9D7A-32D61F3E8DF0}" sibTransId="{E66F5094-4CEE-44E8-8CD7-2D405E3CD117}"/>
    <dgm:cxn modelId="{181E3CB0-74E0-4CFF-B9EB-44ADB81768D8}" type="presOf" srcId="{BFD4F5B4-A68B-43B8-B93F-9F1768BB7B2C}" destId="{4EE6F61B-C191-43E8-91DF-0CDBCE800AE2}" srcOrd="0" destOrd="0" presId="urn:microsoft.com/office/officeart/2005/8/layout/vList5"/>
    <dgm:cxn modelId="{E789F6B0-2A10-42DF-AF81-F7EA0E6D0DE5}" srcId="{E6A9A2AA-F5A8-4398-8205-E01740921F35}" destId="{66A832B4-662A-4F84-871D-82159337022A}" srcOrd="3" destOrd="0" parTransId="{B602E32F-3AFA-4137-BFB3-F3BC45254B9E}" sibTransId="{304896A6-79CD-45E9-8CEB-DAB411154089}"/>
    <dgm:cxn modelId="{623FACBB-1AE1-4CDB-BF40-9107431FC4D6}" type="presOf" srcId="{E6A9A2AA-F5A8-4398-8205-E01740921F35}" destId="{2C624A5B-7B5C-440F-81CB-F6E7CAB8973D}" srcOrd="0" destOrd="0" presId="urn:microsoft.com/office/officeart/2005/8/layout/vList5"/>
    <dgm:cxn modelId="{33D765D6-FF6B-4047-9794-00D893E9FE5B}" type="presOf" srcId="{E192203E-1F8A-43A7-B776-E5AB378B79ED}" destId="{40AD5262-24B2-4E8A-BE31-2261E61562FF}" srcOrd="0" destOrd="0" presId="urn:microsoft.com/office/officeart/2005/8/layout/vList5"/>
    <dgm:cxn modelId="{FA74BCDC-25A0-441F-845E-C93B7B8393BA}" type="presOf" srcId="{2480FFD2-ADBB-45B5-B0DB-A206A9C93823}" destId="{F9FEEED1-606F-4062-9D38-AAC49D73B1DF}" srcOrd="0" destOrd="2" presId="urn:microsoft.com/office/officeart/2005/8/layout/vList5"/>
    <dgm:cxn modelId="{366021E5-3C0D-4C8B-9A07-EC5B6C6E956E}" srcId="{BFD4F5B4-A68B-43B8-B93F-9F1768BB7B2C}" destId="{E192203E-1F8A-43A7-B776-E5AB378B79ED}" srcOrd="1" destOrd="0" parTransId="{4432EBBC-7B72-4B2C-8AE1-93410BA4B19F}" sibTransId="{375582D6-DD83-4227-8AC5-E384EE4FB171}"/>
    <dgm:cxn modelId="{119687E6-FFC3-49A4-87BF-117C8ECD3301}" srcId="{424465F3-8C0E-41D2-9BA6-C9F6DC61099F}" destId="{34DE0B85-5A35-4A24-BDD8-6387139FD3CC}" srcOrd="3" destOrd="0" parTransId="{B464B9B1-6898-4E8D-9F21-209BFBC72084}" sibTransId="{C2C278D3-D38C-4229-89BF-A6574F872D1C}"/>
    <dgm:cxn modelId="{6BBBE2EE-639A-4684-B229-FADAC7317880}" srcId="{E192203E-1F8A-43A7-B776-E5AB378B79ED}" destId="{6D79D63D-70FD-44F8-A6F0-9F0323244972}" srcOrd="1" destOrd="0" parTransId="{783CD7B3-E7B6-49B9-B1D1-0B72336C952A}" sibTransId="{1E90B735-490D-42DF-A691-462BE8A876D2}"/>
    <dgm:cxn modelId="{CBA3B0F2-DEF4-4159-ABF4-8D35025859E4}" type="presOf" srcId="{C610D9FE-81B3-4869-8806-D9CA86632D63}" destId="{C3000E58-EF21-4CE1-9ECF-8ADD2E5AC315}" srcOrd="0" destOrd="2" presId="urn:microsoft.com/office/officeart/2005/8/layout/vList5"/>
    <dgm:cxn modelId="{79B9CACC-4502-4A64-815F-F7E428F63166}" type="presParOf" srcId="{4EE6F61B-C191-43E8-91DF-0CDBCE800AE2}" destId="{45AE7666-E5BC-4750-B1A2-EF9A3AF93E02}" srcOrd="0" destOrd="0" presId="urn:microsoft.com/office/officeart/2005/8/layout/vList5"/>
    <dgm:cxn modelId="{FA11B985-0B47-437B-ACED-AF515E6FFC01}" type="presParOf" srcId="{45AE7666-E5BC-4750-B1A2-EF9A3AF93E02}" destId="{2C624A5B-7B5C-440F-81CB-F6E7CAB8973D}" srcOrd="0" destOrd="0" presId="urn:microsoft.com/office/officeart/2005/8/layout/vList5"/>
    <dgm:cxn modelId="{33B693B1-A7CA-497B-9ECD-CB93076759E6}" type="presParOf" srcId="{45AE7666-E5BC-4750-B1A2-EF9A3AF93E02}" destId="{C3000E58-EF21-4CE1-9ECF-8ADD2E5AC315}" srcOrd="1" destOrd="0" presId="urn:microsoft.com/office/officeart/2005/8/layout/vList5"/>
    <dgm:cxn modelId="{A21A2696-181A-4FBB-9BFE-B438E07700AA}" type="presParOf" srcId="{4EE6F61B-C191-43E8-91DF-0CDBCE800AE2}" destId="{06C778FB-C1BA-4946-B0F5-7B5C48460DF2}" srcOrd="1" destOrd="0" presId="urn:microsoft.com/office/officeart/2005/8/layout/vList5"/>
    <dgm:cxn modelId="{6655EFF9-9D8E-4AD5-B5C2-8D3909A13521}" type="presParOf" srcId="{4EE6F61B-C191-43E8-91DF-0CDBCE800AE2}" destId="{19139522-9949-45B8-9724-AA9554AADD74}" srcOrd="2" destOrd="0" presId="urn:microsoft.com/office/officeart/2005/8/layout/vList5"/>
    <dgm:cxn modelId="{89E021AA-5244-4DD5-9B24-953E7E21522E}" type="presParOf" srcId="{19139522-9949-45B8-9724-AA9554AADD74}" destId="{40AD5262-24B2-4E8A-BE31-2261E61562FF}" srcOrd="0" destOrd="0" presId="urn:microsoft.com/office/officeart/2005/8/layout/vList5"/>
    <dgm:cxn modelId="{823146E6-A2AE-4278-B5AD-F099E8AEDD52}" type="presParOf" srcId="{19139522-9949-45B8-9724-AA9554AADD74}" destId="{F9FEEED1-606F-4062-9D38-AAC49D73B1DF}" srcOrd="1" destOrd="0" presId="urn:microsoft.com/office/officeart/2005/8/layout/vList5"/>
    <dgm:cxn modelId="{E1883F11-D805-4A97-A8C4-70FBDE24F98E}" type="presParOf" srcId="{4EE6F61B-C191-43E8-91DF-0CDBCE800AE2}" destId="{957FCB9F-D503-46C3-A387-98D859338CE2}" srcOrd="3" destOrd="0" presId="urn:microsoft.com/office/officeart/2005/8/layout/vList5"/>
    <dgm:cxn modelId="{9F8E5F6C-44BF-40E3-A4D7-26837BD2EE00}" type="presParOf" srcId="{4EE6F61B-C191-43E8-91DF-0CDBCE800AE2}" destId="{2C325567-0DA2-4727-8C42-D06F586B9815}" srcOrd="4" destOrd="0" presId="urn:microsoft.com/office/officeart/2005/8/layout/vList5"/>
    <dgm:cxn modelId="{CED1D94A-C97E-4C86-9956-C60C281B2FCA}" type="presParOf" srcId="{2C325567-0DA2-4727-8C42-D06F586B9815}" destId="{5DD8DDD7-AC9F-49AD-AC5D-3B66314577DE}" srcOrd="0" destOrd="0" presId="urn:microsoft.com/office/officeart/2005/8/layout/vList5"/>
    <dgm:cxn modelId="{C771DD5C-D086-4465-9E98-DF935E2EF40A}" type="presParOf" srcId="{2C325567-0DA2-4727-8C42-D06F586B9815}" destId="{945A3D34-E89C-4737-B94E-6744132CB3A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EFACC-8B51-4AC4-A09F-F90AF9F04C33}">
      <dsp:nvSpPr>
        <dsp:cNvPr id="0" name=""/>
        <dsp:cNvSpPr/>
      </dsp:nvSpPr>
      <dsp:spPr>
        <a:xfrm>
          <a:off x="0" y="6534"/>
          <a:ext cx="10968765" cy="87984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b="1" i="0" kern="1200">
              <a:solidFill>
                <a:schemeClr val="tx1"/>
              </a:solidFill>
              <a:effectLst/>
            </a:rPr>
            <a:t>A reflection of our current domiciliary, residential, and nursing market, assessing our existing market and the impact of current inflationary pressures.  </a:t>
          </a:r>
          <a:endParaRPr lang="en-GB" sz="1800" b="1" kern="1200">
            <a:solidFill>
              <a:schemeClr val="tx1"/>
            </a:solidFill>
          </a:endParaRPr>
        </a:p>
      </dsp:txBody>
      <dsp:txXfrm>
        <a:off x="42950" y="49484"/>
        <a:ext cx="10882865" cy="793940"/>
      </dsp:txXfrm>
    </dsp:sp>
    <dsp:sp modelId="{2A70E4EB-CE92-4646-9170-7C58805F4CEA}">
      <dsp:nvSpPr>
        <dsp:cNvPr id="0" name=""/>
        <dsp:cNvSpPr/>
      </dsp:nvSpPr>
      <dsp:spPr>
        <a:xfrm>
          <a:off x="0" y="1021735"/>
          <a:ext cx="10968765" cy="87984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solidFill>
                <a:schemeClr val="tx1"/>
              </a:solidFill>
              <a:effectLst/>
            </a:rPr>
            <a:t>Information on the potential impact of future market changes between now and October 2025, understanding of our anticipated market changes and activities to support the implementation of the Social Care Reform. </a:t>
          </a:r>
        </a:p>
      </dsp:txBody>
      <dsp:txXfrm>
        <a:off x="42950" y="1064685"/>
        <a:ext cx="10882865" cy="793940"/>
      </dsp:txXfrm>
    </dsp:sp>
    <dsp:sp modelId="{6F9D2C6D-2A93-4965-AB08-D377804AE1B3}">
      <dsp:nvSpPr>
        <dsp:cNvPr id="0" name=""/>
        <dsp:cNvSpPr/>
      </dsp:nvSpPr>
      <dsp:spPr>
        <a:xfrm>
          <a:off x="0" y="2036934"/>
          <a:ext cx="10968765" cy="87984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solidFill>
                <a:schemeClr val="tx1"/>
              </a:solidFill>
              <a:effectLst/>
            </a:rPr>
            <a:t>Plans for our domiciliary, residential, and nursing markets to address sustainability issues. </a:t>
          </a:r>
        </a:p>
      </dsp:txBody>
      <dsp:txXfrm>
        <a:off x="42950" y="2079884"/>
        <a:ext cx="10882865"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77E20-7B64-48B4-878E-85CFAB5D849A}">
      <dsp:nvSpPr>
        <dsp:cNvPr id="0" name=""/>
        <dsp:cNvSpPr/>
      </dsp:nvSpPr>
      <dsp:spPr>
        <a:xfrm>
          <a:off x="0" y="324648"/>
          <a:ext cx="1866304" cy="1119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kern="1200">
              <a:effectLst/>
              <a:ea typeface="Calibri" panose="020F0502020204030204" pitchFamily="34" charset="0"/>
            </a:rPr>
            <a:t>Increase supply to meet demand across Essex and within known hard to source areas</a:t>
          </a:r>
          <a:endParaRPr lang="en-GB" sz="1400" kern="1200"/>
        </a:p>
      </dsp:txBody>
      <dsp:txXfrm>
        <a:off x="0" y="324648"/>
        <a:ext cx="1866304" cy="1119782"/>
      </dsp:txXfrm>
    </dsp:sp>
    <dsp:sp modelId="{68CADE10-D46C-4246-B36E-42CE61EB9489}">
      <dsp:nvSpPr>
        <dsp:cNvPr id="0" name=""/>
        <dsp:cNvSpPr/>
      </dsp:nvSpPr>
      <dsp:spPr>
        <a:xfrm>
          <a:off x="2052935" y="324648"/>
          <a:ext cx="1866304" cy="1119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effectLst/>
              <a:ea typeface="Calibri" panose="020F0502020204030204" pitchFamily="34" charset="0"/>
            </a:rPr>
            <a:t>Increase supply with our strategic tier 1 providers to increase the number of commissioned packages</a:t>
          </a:r>
          <a:endParaRPr lang="en-GB" sz="1400" kern="1200"/>
        </a:p>
      </dsp:txBody>
      <dsp:txXfrm>
        <a:off x="2052935" y="324648"/>
        <a:ext cx="1866304" cy="1119782"/>
      </dsp:txXfrm>
    </dsp:sp>
    <dsp:sp modelId="{D42D3EFD-0428-4B6B-90EC-0737FBB4CA63}">
      <dsp:nvSpPr>
        <dsp:cNvPr id="0" name=""/>
        <dsp:cNvSpPr/>
      </dsp:nvSpPr>
      <dsp:spPr>
        <a:xfrm>
          <a:off x="4105870" y="324648"/>
          <a:ext cx="1866304" cy="1119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effectLst/>
              <a:ea typeface="Calibri" panose="020F0502020204030204" pitchFamily="34" charset="0"/>
            </a:rPr>
            <a:t>Work with our tier 1 providers to deepen strategic relationships, improve sustainability and test innovative</a:t>
          </a:r>
          <a:endParaRPr lang="en-GB" sz="1400" kern="1200"/>
        </a:p>
      </dsp:txBody>
      <dsp:txXfrm>
        <a:off x="4105870" y="324648"/>
        <a:ext cx="1866304" cy="1119782"/>
      </dsp:txXfrm>
    </dsp:sp>
    <dsp:sp modelId="{A86177FE-31B9-4C57-BE53-9D6885F2AC9F}">
      <dsp:nvSpPr>
        <dsp:cNvPr id="0" name=""/>
        <dsp:cNvSpPr/>
      </dsp:nvSpPr>
      <dsp:spPr>
        <a:xfrm>
          <a:off x="0" y="1631061"/>
          <a:ext cx="1866304" cy="1119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Use Framework providers to shape the market less Spot</a:t>
          </a:r>
        </a:p>
      </dsp:txBody>
      <dsp:txXfrm>
        <a:off x="0" y="1631061"/>
        <a:ext cx="1866304" cy="1119782"/>
      </dsp:txXfrm>
    </dsp:sp>
    <dsp:sp modelId="{340C0AB4-9273-4E12-8203-F73232EB2716}">
      <dsp:nvSpPr>
        <dsp:cNvPr id="0" name=""/>
        <dsp:cNvSpPr/>
      </dsp:nvSpPr>
      <dsp:spPr>
        <a:xfrm>
          <a:off x="2052935" y="1631061"/>
          <a:ext cx="1866304" cy="1119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effectLst/>
              <a:ea typeface="Calibri" panose="020F0502020204030204" pitchFamily="34" charset="0"/>
            </a:rPr>
            <a:t>Improve collaborative working with providers, health and Adults with Lived Experienced</a:t>
          </a:r>
          <a:endParaRPr lang="en-GB" sz="1400" kern="1200"/>
        </a:p>
      </dsp:txBody>
      <dsp:txXfrm>
        <a:off x="2052935" y="1631061"/>
        <a:ext cx="1866304" cy="1119782"/>
      </dsp:txXfrm>
    </dsp:sp>
    <dsp:sp modelId="{F8C4A905-78F8-4530-9230-0C3E70CF60D3}">
      <dsp:nvSpPr>
        <dsp:cNvPr id="0" name=""/>
        <dsp:cNvSpPr/>
      </dsp:nvSpPr>
      <dsp:spPr>
        <a:xfrm>
          <a:off x="4105870" y="1631061"/>
          <a:ext cx="1866304" cy="1119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effectLst/>
              <a:ea typeface="Calibri" panose="020F0502020204030204" pitchFamily="34" charset="0"/>
            </a:rPr>
            <a:t>Support the shaping of community hubs and locality-based commissioning </a:t>
          </a:r>
          <a:endParaRPr lang="en-GB" sz="1400" kern="1200"/>
        </a:p>
      </dsp:txBody>
      <dsp:txXfrm>
        <a:off x="4105870" y="1631061"/>
        <a:ext cx="1866304" cy="1119782"/>
      </dsp:txXfrm>
    </dsp:sp>
    <dsp:sp modelId="{D0CBDDCF-561C-46DE-A8F8-A5E1BF0DBA7A}">
      <dsp:nvSpPr>
        <dsp:cNvPr id="0" name=""/>
        <dsp:cNvSpPr/>
      </dsp:nvSpPr>
      <dsp:spPr>
        <a:xfrm>
          <a:off x="0" y="2937474"/>
          <a:ext cx="1866304" cy="1119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effectLst/>
              <a:ea typeface="Calibri" panose="020F0502020204030204" pitchFamily="34" charset="0"/>
            </a:rPr>
            <a:t>Utilise the use of enabling technology and initiatives/pilots</a:t>
          </a:r>
          <a:endParaRPr lang="en-GB" sz="1400" kern="1200"/>
        </a:p>
      </dsp:txBody>
      <dsp:txXfrm>
        <a:off x="0" y="2937474"/>
        <a:ext cx="1866304" cy="1119782"/>
      </dsp:txXfrm>
    </dsp:sp>
    <dsp:sp modelId="{260D2D2A-E308-4112-9EA2-9302914CCB6A}">
      <dsp:nvSpPr>
        <dsp:cNvPr id="0" name=""/>
        <dsp:cNvSpPr/>
      </dsp:nvSpPr>
      <dsp:spPr>
        <a:xfrm>
          <a:off x="2052935" y="2937474"/>
          <a:ext cx="1866304" cy="1119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effectLst/>
              <a:ea typeface="Calibri" panose="020F0502020204030204" pitchFamily="34" charset="0"/>
            </a:rPr>
            <a:t>Improve market oversight through the utilisation of technology</a:t>
          </a:r>
          <a:endParaRPr lang="en-GB" sz="1400" kern="1200"/>
        </a:p>
      </dsp:txBody>
      <dsp:txXfrm>
        <a:off x="2052935" y="2937474"/>
        <a:ext cx="1866304" cy="1119782"/>
      </dsp:txXfrm>
    </dsp:sp>
    <dsp:sp modelId="{2D0242E6-5D21-4C62-923B-7D14D9D03661}">
      <dsp:nvSpPr>
        <dsp:cNvPr id="0" name=""/>
        <dsp:cNvSpPr/>
      </dsp:nvSpPr>
      <dsp:spPr>
        <a:xfrm>
          <a:off x="4105870" y="2937474"/>
          <a:ext cx="1866304" cy="1119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Improve use of digital care records</a:t>
          </a:r>
        </a:p>
      </dsp:txBody>
      <dsp:txXfrm>
        <a:off x="4105870" y="2937474"/>
        <a:ext cx="1866304" cy="1119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00E58-EF21-4CE1-9ECF-8ADD2E5AC315}">
      <dsp:nvSpPr>
        <dsp:cNvPr id="0" name=""/>
        <dsp:cNvSpPr/>
      </dsp:nvSpPr>
      <dsp:spPr>
        <a:xfrm rot="5400000">
          <a:off x="6546490" y="-2533636"/>
          <a:ext cx="1397000" cy="6818814"/>
        </a:xfrm>
        <a:prstGeom prst="round2SameRect">
          <a:avLst/>
        </a:prstGeom>
        <a:solidFill>
          <a:schemeClr val="bg2">
            <a:lumMod val="95000"/>
            <a:alpha val="90000"/>
          </a:schemeClr>
        </a:solidFill>
        <a:ln w="12700" cap="flat" cmpd="sng" algn="ctr">
          <a:solidFill>
            <a:srgbClr val="FF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GB" sz="1300" kern="1200"/>
            <a:t>A FCOC exercise on SL was carried out using the domiciliary details and gathering staffing rates from providers, this resulted in a need on increase of existing rate</a:t>
          </a:r>
        </a:p>
        <a:p>
          <a:pPr marL="114300" lvl="1" indent="-114300" algn="l" defTabSz="577850">
            <a:lnSpc>
              <a:spcPct val="90000"/>
            </a:lnSpc>
            <a:spcBef>
              <a:spcPct val="0"/>
            </a:spcBef>
            <a:spcAft>
              <a:spcPct val="15000"/>
            </a:spcAft>
            <a:buChar char="•"/>
          </a:pPr>
          <a:r>
            <a:rPr lang="en-GB" sz="1300" kern="1200"/>
            <a:t>Intention to review cost of care modelling for complex services</a:t>
          </a:r>
        </a:p>
        <a:p>
          <a:pPr marL="114300" lvl="1" indent="-114300" algn="l" defTabSz="577850">
            <a:lnSpc>
              <a:spcPct val="90000"/>
            </a:lnSpc>
            <a:spcBef>
              <a:spcPct val="0"/>
            </a:spcBef>
            <a:spcAft>
              <a:spcPct val="15000"/>
            </a:spcAft>
            <a:buChar char="•"/>
          </a:pPr>
          <a:r>
            <a:rPr lang="en-GB" sz="1300" kern="1200">
              <a:solidFill>
                <a:srgbClr val="000000"/>
              </a:solidFill>
              <a:effectLst/>
              <a:ea typeface="Times New Roman" panose="02020603050405020304" pitchFamily="18" charset="0"/>
            </a:rPr>
            <a:t>Work is underway to increase the framework rate to thus median cost of care rate</a:t>
          </a:r>
          <a:endParaRPr lang="en-GB" sz="1300" kern="1200"/>
        </a:p>
        <a:p>
          <a:pPr marL="114300" lvl="1" indent="-114300" algn="l" defTabSz="577850">
            <a:lnSpc>
              <a:spcPct val="90000"/>
            </a:lnSpc>
            <a:spcBef>
              <a:spcPct val="0"/>
            </a:spcBef>
            <a:spcAft>
              <a:spcPct val="15000"/>
            </a:spcAft>
            <a:buChar char="•"/>
          </a:pPr>
          <a:r>
            <a:rPr lang="en-GB" sz="1300" kern="1200">
              <a:solidFill>
                <a:srgbClr val="000000"/>
              </a:solidFill>
              <a:effectLst/>
              <a:ea typeface="Times New Roman" panose="02020603050405020304" pitchFamily="18" charset="0"/>
            </a:rPr>
            <a:t>Framework continues to 2025 , but there are discussions  to consider the future options and commercial approach to maximise sustainability within this market</a:t>
          </a:r>
          <a:endParaRPr lang="en-GB" sz="1300" kern="1200"/>
        </a:p>
      </dsp:txBody>
      <dsp:txXfrm rot="-5400000">
        <a:off x="3835583" y="245467"/>
        <a:ext cx="6750618" cy="1260608"/>
      </dsp:txXfrm>
    </dsp:sp>
    <dsp:sp modelId="{2C624A5B-7B5C-440F-81CB-F6E7CAB8973D}">
      <dsp:nvSpPr>
        <dsp:cNvPr id="0" name=""/>
        <dsp:cNvSpPr/>
      </dsp:nvSpPr>
      <dsp:spPr>
        <a:xfrm>
          <a:off x="0" y="2645"/>
          <a:ext cx="3835583" cy="174625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a:t>Supporting Living services</a:t>
          </a:r>
        </a:p>
      </dsp:txBody>
      <dsp:txXfrm>
        <a:off x="85245" y="87890"/>
        <a:ext cx="3665093" cy="1575760"/>
      </dsp:txXfrm>
    </dsp:sp>
    <dsp:sp modelId="{F9FEEED1-606F-4062-9D38-AAC49D73B1DF}">
      <dsp:nvSpPr>
        <dsp:cNvPr id="0" name=""/>
        <dsp:cNvSpPr/>
      </dsp:nvSpPr>
      <dsp:spPr>
        <a:xfrm rot="5400000">
          <a:off x="6546490" y="-700073"/>
          <a:ext cx="1397000" cy="6818814"/>
        </a:xfrm>
        <a:prstGeom prst="round2SameRect">
          <a:avLst/>
        </a:prstGeom>
        <a:solidFill>
          <a:schemeClr val="bg2">
            <a:lumMod val="95000"/>
            <a:alpha val="90000"/>
          </a:schemeClr>
        </a:solidFill>
        <a:ln w="12700" cap="flat" cmpd="sng" algn="ctr">
          <a:solidFill>
            <a:srgbClr val="FF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GB" sz="1300" kern="1200"/>
            <a:t>A similar approach as supported living a median rate and resulted in £18.36 based on information from market</a:t>
          </a:r>
        </a:p>
        <a:p>
          <a:pPr marL="114300" lvl="1" indent="-114300" algn="l" defTabSz="577850">
            <a:lnSpc>
              <a:spcPct val="90000"/>
            </a:lnSpc>
            <a:spcBef>
              <a:spcPct val="0"/>
            </a:spcBef>
            <a:spcAft>
              <a:spcPct val="15000"/>
            </a:spcAft>
            <a:buChar char="•"/>
          </a:pPr>
          <a:r>
            <a:rPr lang="en-GB" sz="1300" kern="1200">
              <a:solidFill>
                <a:srgbClr val="000000"/>
              </a:solidFill>
              <a:effectLst/>
              <a:ea typeface="Times New Roman" panose="02020603050405020304" pitchFamily="18" charset="0"/>
            </a:rPr>
            <a:t>It remains within our matrix of rates for care provision in an Extra Care scheme</a:t>
          </a:r>
          <a:endParaRPr lang="en-GB" sz="1300" kern="1200"/>
        </a:p>
        <a:p>
          <a:pPr marL="114300" lvl="1" indent="-114300" algn="l" defTabSz="577850">
            <a:lnSpc>
              <a:spcPct val="90000"/>
            </a:lnSpc>
            <a:spcBef>
              <a:spcPct val="0"/>
            </a:spcBef>
            <a:spcAft>
              <a:spcPct val="15000"/>
            </a:spcAft>
            <a:buChar char="•"/>
          </a:pPr>
          <a:r>
            <a:rPr lang="en-GB" sz="1300" kern="1200"/>
            <a:t>Intending to develop </a:t>
          </a:r>
          <a:r>
            <a:rPr lang="en-GB" sz="1300" kern="1200">
              <a:solidFill>
                <a:srgbClr val="000000"/>
              </a:solidFill>
              <a:effectLst/>
              <a:ea typeface="Times New Roman" panose="02020603050405020304" pitchFamily="18" charset="0"/>
            </a:rPr>
            <a:t>a cost of care model to use for future extra care rate monitoring</a:t>
          </a:r>
          <a:endParaRPr lang="en-GB" sz="1300" kern="1200"/>
        </a:p>
      </dsp:txBody>
      <dsp:txXfrm rot="-5400000">
        <a:off x="3835583" y="2079030"/>
        <a:ext cx="6750618" cy="1260608"/>
      </dsp:txXfrm>
    </dsp:sp>
    <dsp:sp modelId="{40AD5262-24B2-4E8A-BE31-2261E61562FF}">
      <dsp:nvSpPr>
        <dsp:cNvPr id="0" name=""/>
        <dsp:cNvSpPr/>
      </dsp:nvSpPr>
      <dsp:spPr>
        <a:xfrm>
          <a:off x="0" y="1836208"/>
          <a:ext cx="3835583" cy="174625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a:t>Extra Care Housing</a:t>
          </a:r>
        </a:p>
      </dsp:txBody>
      <dsp:txXfrm>
        <a:off x="85245" y="1921453"/>
        <a:ext cx="3665093" cy="1575760"/>
      </dsp:txXfrm>
    </dsp:sp>
    <dsp:sp modelId="{945A3D34-E89C-4737-B94E-6744132CB3A8}">
      <dsp:nvSpPr>
        <dsp:cNvPr id="0" name=""/>
        <dsp:cNvSpPr/>
      </dsp:nvSpPr>
      <dsp:spPr>
        <a:xfrm rot="5400000">
          <a:off x="6546490" y="1133488"/>
          <a:ext cx="1397000" cy="6818814"/>
        </a:xfrm>
        <a:prstGeom prst="round2SameRect">
          <a:avLst/>
        </a:prstGeom>
        <a:solidFill>
          <a:schemeClr val="bg2">
            <a:lumMod val="95000"/>
            <a:alpha val="90000"/>
          </a:schemeClr>
        </a:solidFill>
        <a:ln w="12700" cap="flat" cmpd="sng" algn="ctr">
          <a:solidFill>
            <a:srgbClr val="FF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GB" sz="1300" kern="1200">
              <a:effectLst/>
              <a:ea typeface="Calibri" panose="020F0502020204030204" pitchFamily="34" charset="0"/>
            </a:rPr>
            <a:t>The strategic approach to this market links closely with the approach being taken in AWD Supported Living services</a:t>
          </a:r>
          <a:endParaRPr lang="en-GB" sz="1300" kern="1200"/>
        </a:p>
        <a:p>
          <a:pPr marL="114300" lvl="1" indent="-114300" algn="l" defTabSz="577850">
            <a:lnSpc>
              <a:spcPct val="90000"/>
            </a:lnSpc>
            <a:spcBef>
              <a:spcPct val="0"/>
            </a:spcBef>
            <a:spcAft>
              <a:spcPct val="15000"/>
            </a:spcAft>
            <a:buChar char="•"/>
          </a:pPr>
          <a:r>
            <a:rPr lang="en-GB" sz="1300" kern="1200"/>
            <a:t>The intention is to continue reducing residential care and increasing SL, this will result in more independence and security for adults</a:t>
          </a:r>
        </a:p>
        <a:p>
          <a:pPr marL="114300" lvl="1" indent="-114300" algn="l" defTabSz="577850">
            <a:lnSpc>
              <a:spcPct val="90000"/>
            </a:lnSpc>
            <a:spcBef>
              <a:spcPct val="0"/>
            </a:spcBef>
            <a:spcAft>
              <a:spcPct val="15000"/>
            </a:spcAft>
            <a:buChar char="•"/>
          </a:pPr>
          <a:r>
            <a:rPr lang="en-GB" sz="1300" kern="1200"/>
            <a:t>Future intentions for residential care is only to be used for adults within these two categories:</a:t>
          </a:r>
          <a:r>
            <a:rPr lang="en-GB" sz="1300" kern="1200">
              <a:effectLst/>
              <a:ea typeface="Times New Roman" panose="02020603050405020304" pitchFamily="18" charset="0"/>
            </a:rPr>
            <a:t>         -Adults with complex needs</a:t>
          </a:r>
          <a:endParaRPr lang="en-GB" sz="1300" kern="1200"/>
        </a:p>
        <a:p>
          <a:pPr marL="114300" lvl="1" indent="-114300" algn="l" defTabSz="577850">
            <a:lnSpc>
              <a:spcPct val="90000"/>
            </a:lnSpc>
            <a:spcBef>
              <a:spcPct val="0"/>
            </a:spcBef>
            <a:spcAft>
              <a:spcPct val="15000"/>
            </a:spcAft>
            <a:buFont typeface="Arial" panose="020B0604020202020204" pitchFamily="34" charset="0"/>
            <a:buNone/>
          </a:pPr>
          <a:r>
            <a:rPr lang="en-GB" sz="1300" kern="1200">
              <a:effectLst/>
              <a:ea typeface="Times New Roman" panose="02020603050405020304" pitchFamily="18" charset="0"/>
            </a:rPr>
            <a:t>                                 -Adults ‘Ageing Well’ (signs of ageing and unable to live independently)</a:t>
          </a:r>
          <a:endParaRPr lang="en-GB" sz="1300" kern="1200"/>
        </a:p>
      </dsp:txBody>
      <dsp:txXfrm rot="-5400000">
        <a:off x="3835583" y="3912591"/>
        <a:ext cx="6750618" cy="1260608"/>
      </dsp:txXfrm>
    </dsp:sp>
    <dsp:sp modelId="{5DD8DDD7-AC9F-49AD-AC5D-3B66314577DE}">
      <dsp:nvSpPr>
        <dsp:cNvPr id="0" name=""/>
        <dsp:cNvSpPr/>
      </dsp:nvSpPr>
      <dsp:spPr>
        <a:xfrm>
          <a:off x="0" y="3669771"/>
          <a:ext cx="3835583" cy="174625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a:t>AWD in Residential services</a:t>
          </a:r>
        </a:p>
      </dsp:txBody>
      <dsp:txXfrm>
        <a:off x="85245" y="3755016"/>
        <a:ext cx="3665093" cy="15757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21/03/2023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21/03/2023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AB76-5CC9-71A6-776E-5F0D799777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C9990E-26F8-B8EB-6054-86149B0844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D31E57-60F7-5D27-5382-2BD15BFBA9CA}"/>
              </a:ext>
            </a:extLst>
          </p:cNvPr>
          <p:cNvSpPr>
            <a:spLocks noGrp="1"/>
          </p:cNvSpPr>
          <p:nvPr>
            <p:ph type="dt" sz="half" idx="10"/>
          </p:nvPr>
        </p:nvSpPr>
        <p:spPr/>
        <p:txBody>
          <a:bodyPr/>
          <a:lstStyle/>
          <a:p>
            <a:fld id="{2F0FD26B-5F0C-4D70-9D32-B393854E8C4C}" type="datetimeFigureOut">
              <a:rPr lang="en-GB" smtClean="0"/>
              <a:t>21/03/2023</a:t>
            </a:fld>
            <a:endParaRPr lang="en-GB"/>
          </a:p>
        </p:txBody>
      </p:sp>
      <p:sp>
        <p:nvSpPr>
          <p:cNvPr id="5" name="Footer Placeholder 4">
            <a:extLst>
              <a:ext uri="{FF2B5EF4-FFF2-40B4-BE49-F238E27FC236}">
                <a16:creationId xmlns:a16="http://schemas.microsoft.com/office/drawing/2014/main" id="{2877515F-7E8A-C15A-D131-A15D79DA2A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188E37-EBAA-B328-4498-B7A18917C7CB}"/>
              </a:ext>
            </a:extLst>
          </p:cNvPr>
          <p:cNvSpPr>
            <a:spLocks noGrp="1"/>
          </p:cNvSpPr>
          <p:nvPr>
            <p:ph type="sldNum" sz="quarter" idx="12"/>
          </p:nvPr>
        </p:nvSpPr>
        <p:spPr/>
        <p:txBody>
          <a:bodyPr/>
          <a:lstStyle/>
          <a:p>
            <a:fld id="{863C74E4-3771-4E00-B456-17B2D1A32689}" type="slidenum">
              <a:rPr lang="en-GB" smtClean="0"/>
              <a:t>‹#›</a:t>
            </a:fld>
            <a:endParaRPr lang="en-GB"/>
          </a:p>
        </p:txBody>
      </p:sp>
    </p:spTree>
    <p:extLst>
      <p:ext uri="{BB962C8B-B14F-4D97-AF65-F5344CB8AC3E}">
        <p14:creationId xmlns:p14="http://schemas.microsoft.com/office/powerpoint/2010/main" val="43810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21/03/2023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21/03/2023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420730" y="1983756"/>
            <a:ext cx="7476536" cy="1620000"/>
          </a:xfrm>
        </p:spPr>
        <p:txBody>
          <a:bodyPr/>
          <a:lstStyle/>
          <a:p>
            <a:r>
              <a:rPr lang="en-GB"/>
              <a:t>ASC Market Shaping</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49" y="3789606"/>
            <a:ext cx="7966076" cy="1080000"/>
          </a:xfrm>
        </p:spPr>
        <p:txBody>
          <a:bodyPr/>
          <a:lstStyle/>
          <a:p>
            <a:r>
              <a:rPr lang="en-GB"/>
              <a:t>Market Sustainability Plan &amp;  Market Strategy Provider Live Event</a:t>
            </a:r>
          </a:p>
          <a:p>
            <a:endParaRPr lang="en-GB"/>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prstClr val="white"/>
                </a:solidFill>
              </a:rPr>
              <a:t>21.March 2023</a:t>
            </a:r>
            <a:endParaRPr kumimoji="0" lang="en-GB" sz="20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9552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F72F51-D5B6-EF68-46F8-8F2BA80B9D7F}"/>
              </a:ext>
            </a:extLst>
          </p:cNvPr>
          <p:cNvSpPr txBox="1"/>
          <p:nvPr/>
        </p:nvSpPr>
        <p:spPr>
          <a:xfrm>
            <a:off x="2567709" y="1847273"/>
            <a:ext cx="914400" cy="914400"/>
          </a:xfrm>
          <a:prstGeom prst="rect">
            <a:avLst/>
          </a:prstGeom>
          <a:noFill/>
        </p:spPr>
        <p:txBody>
          <a:bodyPr wrap="none" lIns="0" tIns="0" rIns="0" bIns="0" rtlCol="0">
            <a:noAutofit/>
          </a:bodyPr>
          <a:lstStyle/>
          <a:p>
            <a:pPr algn="l">
              <a:spcAft>
                <a:spcPts val="1134"/>
              </a:spcAft>
            </a:pPr>
            <a:endParaRPr lang="en-GB" sz="1500"/>
          </a:p>
        </p:txBody>
      </p:sp>
      <p:sp>
        <p:nvSpPr>
          <p:cNvPr id="2" name="Title 1">
            <a:extLst>
              <a:ext uri="{FF2B5EF4-FFF2-40B4-BE49-F238E27FC236}">
                <a16:creationId xmlns:a16="http://schemas.microsoft.com/office/drawing/2014/main" id="{CE1C1302-F8F4-8738-115E-BB7A0F198B9A}"/>
              </a:ext>
            </a:extLst>
          </p:cNvPr>
          <p:cNvSpPr txBox="1">
            <a:spLocks/>
          </p:cNvSpPr>
          <p:nvPr/>
        </p:nvSpPr>
        <p:spPr>
          <a:xfrm>
            <a:off x="170302" y="121207"/>
            <a:ext cx="10963384" cy="909696"/>
          </a:xfrm>
          <a:prstGeom prst="rect">
            <a:avLst/>
          </a:prstGeom>
        </p:spPr>
        <p:txBody>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a:t>Addressing the 18+ Domiciliary care market </a:t>
            </a:r>
          </a:p>
        </p:txBody>
      </p:sp>
      <p:graphicFrame>
        <p:nvGraphicFramePr>
          <p:cNvPr id="5" name="Diagram 4">
            <a:extLst>
              <a:ext uri="{FF2B5EF4-FFF2-40B4-BE49-F238E27FC236}">
                <a16:creationId xmlns:a16="http://schemas.microsoft.com/office/drawing/2014/main" id="{8B3C9F77-77EB-CE4F-49EE-C9E91234EB16}"/>
              </a:ext>
            </a:extLst>
          </p:cNvPr>
          <p:cNvGraphicFramePr/>
          <p:nvPr>
            <p:extLst>
              <p:ext uri="{D42A27DB-BD31-4B8C-83A1-F6EECF244321}">
                <p14:modId xmlns:p14="http://schemas.microsoft.com/office/powerpoint/2010/main" val="1017951231"/>
              </p:ext>
            </p:extLst>
          </p:nvPr>
        </p:nvGraphicFramePr>
        <p:xfrm>
          <a:off x="409574" y="1495425"/>
          <a:ext cx="5972175" cy="4381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C5D1DB1-CB4E-CA27-B5DE-BA8065F2EEC3}"/>
              </a:ext>
            </a:extLst>
          </p:cNvPr>
          <p:cNvSpPr txBox="1"/>
          <p:nvPr/>
        </p:nvSpPr>
        <p:spPr>
          <a:xfrm>
            <a:off x="629173" y="1467130"/>
            <a:ext cx="5543259" cy="461394"/>
          </a:xfrm>
          <a:prstGeom prst="rect">
            <a:avLst/>
          </a:prstGeom>
          <a:noFill/>
        </p:spPr>
        <p:txBody>
          <a:bodyPr wrap="square" lIns="0" tIns="0" rIns="0" bIns="0" rtlCol="0">
            <a:noAutofit/>
          </a:bodyPr>
          <a:lstStyle/>
          <a:p>
            <a:pPr algn="just">
              <a:lnSpc>
                <a:spcPct val="104000"/>
              </a:lnSpc>
              <a:spcAft>
                <a:spcPts val="800"/>
              </a:spcAft>
            </a:pPr>
            <a:r>
              <a:rPr lang="en-GB" sz="1600" b="1">
                <a:effectLst/>
                <a:ea typeface="Calibri" panose="020F0502020204030204" pitchFamily="34" charset="0"/>
              </a:rPr>
              <a:t>Our key strategy for domiciliary care continues to be: </a:t>
            </a:r>
          </a:p>
        </p:txBody>
      </p:sp>
      <p:sp>
        <p:nvSpPr>
          <p:cNvPr id="8" name="TextBox 7">
            <a:extLst>
              <a:ext uri="{FF2B5EF4-FFF2-40B4-BE49-F238E27FC236}">
                <a16:creationId xmlns:a16="http://schemas.microsoft.com/office/drawing/2014/main" id="{0222CC64-DA65-70A1-31BF-C54BA27F9835}"/>
              </a:ext>
            </a:extLst>
          </p:cNvPr>
          <p:cNvSpPr txBox="1"/>
          <p:nvPr/>
        </p:nvSpPr>
        <p:spPr>
          <a:xfrm>
            <a:off x="6769915" y="1467130"/>
            <a:ext cx="5201175" cy="318781"/>
          </a:xfrm>
          <a:prstGeom prst="rect">
            <a:avLst/>
          </a:prstGeom>
          <a:noFill/>
        </p:spPr>
        <p:txBody>
          <a:bodyPr wrap="square" lIns="0" tIns="0" rIns="0" bIns="0" rtlCol="0">
            <a:noAutofit/>
          </a:bodyPr>
          <a:lstStyle/>
          <a:p>
            <a:pPr algn="just">
              <a:lnSpc>
                <a:spcPct val="104000"/>
              </a:lnSpc>
              <a:spcAft>
                <a:spcPts val="800"/>
              </a:spcAft>
            </a:pPr>
            <a:r>
              <a:rPr lang="en-GB" sz="1600" b="1">
                <a:effectLst/>
                <a:ea typeface="Calibri" panose="020F0502020204030204" pitchFamily="34" charset="0"/>
              </a:rPr>
              <a:t>As part of the shaping of community services the council will: </a:t>
            </a:r>
          </a:p>
        </p:txBody>
      </p:sp>
      <p:sp>
        <p:nvSpPr>
          <p:cNvPr id="9" name="TextBox 8">
            <a:extLst>
              <a:ext uri="{FF2B5EF4-FFF2-40B4-BE49-F238E27FC236}">
                <a16:creationId xmlns:a16="http://schemas.microsoft.com/office/drawing/2014/main" id="{F313B1A5-B6BD-8576-6E9E-E998EE466B5A}"/>
              </a:ext>
            </a:extLst>
          </p:cNvPr>
          <p:cNvSpPr txBox="1"/>
          <p:nvPr/>
        </p:nvSpPr>
        <p:spPr>
          <a:xfrm>
            <a:off x="6769915" y="1941057"/>
            <a:ext cx="4647502" cy="3462346"/>
          </a:xfrm>
          <a:prstGeom prst="rect">
            <a:avLst/>
          </a:prstGeom>
          <a:noFill/>
        </p:spPr>
        <p:txBody>
          <a:bodyPr wrap="square" lIns="0" tIns="0" rIns="0" bIns="0" rtlCol="0">
            <a:noAutofit/>
          </a:bodyPr>
          <a:lstStyle/>
          <a:p>
            <a:pPr marL="342900" indent="-342900" algn="l">
              <a:spcAft>
                <a:spcPts val="1134"/>
              </a:spcAft>
              <a:buFont typeface="+mj-lt"/>
              <a:buAutoNum type="arabicPeriod"/>
            </a:pPr>
            <a:r>
              <a:rPr lang="en-GB" sz="1600">
                <a:effectLst/>
                <a:ea typeface="Calibri" panose="020F0502020204030204" pitchFamily="34" charset="0"/>
              </a:rPr>
              <a:t>Increase capacity within intermediate care and domiciliary services</a:t>
            </a:r>
          </a:p>
          <a:p>
            <a:pPr marL="342900" indent="-342900">
              <a:spcAft>
                <a:spcPts val="1134"/>
              </a:spcAft>
              <a:buFont typeface="+mj-lt"/>
              <a:buAutoNum type="arabicPeriod"/>
            </a:pPr>
            <a:r>
              <a:rPr lang="en-GB" sz="1600">
                <a:effectLst/>
                <a:ea typeface="Calibri" panose="020F0502020204030204" pitchFamily="34" charset="0"/>
              </a:rPr>
              <a:t>Commission specific provision for hard to source locations</a:t>
            </a:r>
          </a:p>
          <a:p>
            <a:pPr marL="342900" indent="-342900">
              <a:spcAft>
                <a:spcPts val="1134"/>
              </a:spcAft>
              <a:buFont typeface="+mj-lt"/>
              <a:buAutoNum type="arabicPeriod"/>
            </a:pPr>
            <a:r>
              <a:rPr lang="en-GB" sz="1600">
                <a:effectLst/>
                <a:ea typeface="Calibri" panose="020F0502020204030204" pitchFamily="34" charset="0"/>
              </a:rPr>
              <a:t>Developing or piloting different service models to maximise the use of existing capacity and increasing the use of technology</a:t>
            </a:r>
          </a:p>
          <a:p>
            <a:pPr marL="342900" indent="-342900">
              <a:spcAft>
                <a:spcPts val="1134"/>
              </a:spcAft>
              <a:buFont typeface="+mj-lt"/>
              <a:buAutoNum type="arabicPeriod"/>
            </a:pPr>
            <a:r>
              <a:rPr lang="en-GB" sz="1600">
                <a:effectLst/>
                <a:ea typeface="Calibri" panose="020F0502020204030204" pitchFamily="34" charset="0"/>
              </a:rPr>
              <a:t>Investigate commissioning models that support the change in volumes of care required as of a result of the social care reform</a:t>
            </a:r>
          </a:p>
          <a:p>
            <a:pPr marL="342900" indent="-342900">
              <a:spcAft>
                <a:spcPts val="1134"/>
              </a:spcAft>
              <a:buFont typeface="+mj-lt"/>
              <a:buAutoNum type="arabicPeriod"/>
            </a:pPr>
            <a:endParaRPr lang="en-GB" sz="1600">
              <a:effectLst/>
              <a:ea typeface="Calibri" panose="020F0502020204030204" pitchFamily="34" charset="0"/>
            </a:endParaRPr>
          </a:p>
          <a:p>
            <a:pPr marL="342900" indent="-342900" algn="l">
              <a:spcAft>
                <a:spcPts val="1134"/>
              </a:spcAft>
              <a:buFont typeface="+mj-lt"/>
              <a:buAutoNum type="arabicPeriod"/>
            </a:pPr>
            <a:endParaRPr lang="en-GB" sz="1600"/>
          </a:p>
        </p:txBody>
      </p:sp>
    </p:spTree>
    <p:extLst>
      <p:ext uri="{BB962C8B-B14F-4D97-AF65-F5344CB8AC3E}">
        <p14:creationId xmlns:p14="http://schemas.microsoft.com/office/powerpoint/2010/main" val="3152953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781272-DA17-4D58-EACB-C5CD839ECF42}"/>
              </a:ext>
            </a:extLst>
          </p:cNvPr>
          <p:cNvSpPr txBox="1">
            <a:spLocks/>
          </p:cNvSpPr>
          <p:nvPr/>
        </p:nvSpPr>
        <p:spPr>
          <a:xfrm>
            <a:off x="221673" y="255044"/>
            <a:ext cx="10963384" cy="1527573"/>
          </a:xfrm>
          <a:prstGeom prst="rect">
            <a:avLst/>
          </a:prstGeom>
        </p:spPr>
        <p:txBody>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a:t>Addressing Intermediate care services  </a:t>
            </a:r>
          </a:p>
        </p:txBody>
      </p:sp>
      <p:sp>
        <p:nvSpPr>
          <p:cNvPr id="4" name="TextBox 3">
            <a:extLst>
              <a:ext uri="{FF2B5EF4-FFF2-40B4-BE49-F238E27FC236}">
                <a16:creationId xmlns:a16="http://schemas.microsoft.com/office/drawing/2014/main" id="{A064DFCA-3AB9-B067-78B2-87F7A0DBACF0}"/>
              </a:ext>
            </a:extLst>
          </p:cNvPr>
          <p:cNvSpPr txBox="1"/>
          <p:nvPr/>
        </p:nvSpPr>
        <p:spPr>
          <a:xfrm>
            <a:off x="363985" y="1305017"/>
            <a:ext cx="10662082" cy="2743200"/>
          </a:xfrm>
          <a:prstGeom prst="rect">
            <a:avLst/>
          </a:prstGeom>
          <a:noFill/>
        </p:spPr>
        <p:txBody>
          <a:bodyPr wrap="square" lIns="0" tIns="0" rIns="0" bIns="0" rtlCol="0">
            <a:noAutofit/>
          </a:bodyPr>
          <a:lstStyle/>
          <a:p>
            <a:pPr algn="l">
              <a:spcAft>
                <a:spcPts val="1134"/>
              </a:spcAft>
            </a:pPr>
            <a:endParaRPr lang="en-GB" sz="1500"/>
          </a:p>
        </p:txBody>
      </p:sp>
      <p:sp>
        <p:nvSpPr>
          <p:cNvPr id="6" name="TextBox 5">
            <a:extLst>
              <a:ext uri="{FF2B5EF4-FFF2-40B4-BE49-F238E27FC236}">
                <a16:creationId xmlns:a16="http://schemas.microsoft.com/office/drawing/2014/main" id="{5ED89E2A-F5B7-8DAF-91B4-F0DE9BB6C80A}"/>
              </a:ext>
            </a:extLst>
          </p:cNvPr>
          <p:cNvSpPr txBox="1"/>
          <p:nvPr/>
        </p:nvSpPr>
        <p:spPr>
          <a:xfrm>
            <a:off x="370511" y="1416728"/>
            <a:ext cx="10894041" cy="1754326"/>
          </a:xfrm>
          <a:prstGeom prst="rect">
            <a:avLst/>
          </a:prstGeom>
          <a:noFill/>
          <a:ln w="12700">
            <a:solidFill>
              <a:srgbClr val="FF0000"/>
            </a:solidFill>
          </a:ln>
        </p:spPr>
        <p:txBody>
          <a:bodyPr wrap="square">
            <a:spAutoFit/>
          </a:bodyPr>
          <a:lstStyle/>
          <a:p>
            <a:pPr algn="just"/>
            <a:r>
              <a:rPr lang="en-GB">
                <a:effectLst/>
                <a:ea typeface="Calibri" panose="020F0502020204030204" pitchFamily="34" charset="0"/>
              </a:rPr>
              <a:t>Essex works with 3 different ICBs, all of which also include part or all the areas of other local authorities. Work is currently underway to shape our intermediate care services in collaboration with NHS partners. </a:t>
            </a:r>
            <a:r>
              <a:rPr lang="en-US">
                <a:solidFill>
                  <a:srgbClr val="242424"/>
                </a:solidFill>
                <a:effectLst/>
                <a:ea typeface="Calibri" panose="020F0502020204030204" pitchFamily="34" charset="0"/>
              </a:rPr>
              <a:t>The forecast expenditure as at period 6 of the 2022/23 financial year for intermediate care services that are managed by the Council is £33m, of which £19m is within the Better Care Fund and </a:t>
            </a:r>
            <a:r>
              <a:rPr lang="en-US" err="1">
                <a:solidFill>
                  <a:srgbClr val="242424"/>
                </a:solidFill>
                <a:effectLst/>
                <a:ea typeface="Calibri" panose="020F0502020204030204" pitchFamily="34" charset="0"/>
              </a:rPr>
              <a:t>iBCF</a:t>
            </a:r>
            <a:r>
              <a:rPr lang="en-US">
                <a:solidFill>
                  <a:srgbClr val="242424"/>
                </a:solidFill>
                <a:effectLst/>
                <a:ea typeface="Calibri" panose="020F0502020204030204" pitchFamily="34" charset="0"/>
              </a:rPr>
              <a:t> in-year allocations, £7m is in ECC base budget and the remainder is funded from non-recurrent sources.</a:t>
            </a:r>
            <a:r>
              <a:rPr lang="en-US">
                <a:effectLst/>
                <a:ea typeface="Calibri" panose="020F0502020204030204" pitchFamily="34" charset="0"/>
              </a:rPr>
              <a:t> </a:t>
            </a:r>
          </a:p>
          <a:p>
            <a:pPr algn="just"/>
            <a:endParaRPr lang="en-US">
              <a:ea typeface="Calibri" panose="020F0502020204030204" pitchFamily="34" charset="0"/>
            </a:endParaRPr>
          </a:p>
        </p:txBody>
      </p:sp>
      <p:sp>
        <p:nvSpPr>
          <p:cNvPr id="2" name="TextBox 1">
            <a:extLst>
              <a:ext uri="{FF2B5EF4-FFF2-40B4-BE49-F238E27FC236}">
                <a16:creationId xmlns:a16="http://schemas.microsoft.com/office/drawing/2014/main" id="{BDF70C4B-91AA-C304-53DC-56B5B19E4A8C}"/>
              </a:ext>
            </a:extLst>
          </p:cNvPr>
          <p:cNvSpPr txBox="1"/>
          <p:nvPr/>
        </p:nvSpPr>
        <p:spPr>
          <a:xfrm>
            <a:off x="363985" y="3771925"/>
            <a:ext cx="10894041" cy="1754326"/>
          </a:xfrm>
          <a:prstGeom prst="rect">
            <a:avLst/>
          </a:prstGeom>
          <a:noFill/>
          <a:ln w="12700">
            <a:solidFill>
              <a:srgbClr val="FF0000"/>
            </a:solidFill>
          </a:ln>
        </p:spPr>
        <p:txBody>
          <a:bodyPr wrap="square">
            <a:spAutoFit/>
          </a:bodyPr>
          <a:lstStyle/>
          <a:p>
            <a:pPr algn="just"/>
            <a:r>
              <a:rPr lang="en-GB">
                <a:effectLst/>
                <a:ea typeface="Calibri" panose="020F0502020204030204" pitchFamily="34" charset="0"/>
              </a:rPr>
              <a:t>The aim is to increase flow and effectiveness of intermediate care, other short-term care and support and short-term residential placements for recovery or reablement. Flows of short-term, non-recurrent monies from partners to support social care can be challenging to deploy in ways which support longer term market shaping objectives (for example that of growing workforce and supply of good or outstanding provision). Sustainable, long-term investment is required to ensure that our health and social care pathways, infrastructure and commissioned services support the need across Essex. </a:t>
            </a:r>
          </a:p>
        </p:txBody>
      </p:sp>
    </p:spTree>
    <p:extLst>
      <p:ext uri="{BB962C8B-B14F-4D97-AF65-F5344CB8AC3E}">
        <p14:creationId xmlns:p14="http://schemas.microsoft.com/office/powerpoint/2010/main" val="362437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00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31123" y="1881849"/>
            <a:ext cx="8891676" cy="1547151"/>
          </a:xfrm>
        </p:spPr>
        <p:txBody>
          <a:bodyPr/>
          <a:lstStyle/>
          <a:p>
            <a:r>
              <a:rPr lang="en-GB"/>
              <a:t>Addressing the other </a:t>
            </a:r>
            <a:br>
              <a:rPr lang="en-GB"/>
            </a:br>
            <a:r>
              <a:rPr lang="en-GB"/>
              <a:t>care markets</a:t>
            </a:r>
          </a:p>
        </p:txBody>
      </p:sp>
    </p:spTree>
    <p:extLst>
      <p:ext uri="{BB962C8B-B14F-4D97-AF65-F5344CB8AC3E}">
        <p14:creationId xmlns:p14="http://schemas.microsoft.com/office/powerpoint/2010/main" val="74185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781272-DA17-4D58-EACB-C5CD839ECF42}"/>
              </a:ext>
            </a:extLst>
          </p:cNvPr>
          <p:cNvSpPr txBox="1">
            <a:spLocks/>
          </p:cNvSpPr>
          <p:nvPr/>
        </p:nvSpPr>
        <p:spPr>
          <a:xfrm>
            <a:off x="319087" y="80904"/>
            <a:ext cx="10963384" cy="909696"/>
          </a:xfrm>
          <a:prstGeom prst="rect">
            <a:avLst/>
          </a:prstGeom>
        </p:spPr>
        <p:txBody>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a:t>Addressing the AWD care markets </a:t>
            </a:r>
          </a:p>
        </p:txBody>
      </p:sp>
      <p:sp>
        <p:nvSpPr>
          <p:cNvPr id="4" name="TextBox 3">
            <a:extLst>
              <a:ext uri="{FF2B5EF4-FFF2-40B4-BE49-F238E27FC236}">
                <a16:creationId xmlns:a16="http://schemas.microsoft.com/office/drawing/2014/main" id="{603DE825-EB96-B2FD-016C-B34400FCD0AD}"/>
              </a:ext>
            </a:extLst>
          </p:cNvPr>
          <p:cNvSpPr txBox="1"/>
          <p:nvPr/>
        </p:nvSpPr>
        <p:spPr>
          <a:xfrm>
            <a:off x="415636" y="1164741"/>
            <a:ext cx="11148291" cy="1596932"/>
          </a:xfrm>
          <a:prstGeom prst="rect">
            <a:avLst/>
          </a:prstGeom>
          <a:noFill/>
        </p:spPr>
        <p:txBody>
          <a:bodyPr wrap="square" lIns="0" tIns="0" rIns="0" bIns="0" rtlCol="0">
            <a:noAutofit/>
          </a:bodyPr>
          <a:lstStyle/>
          <a:p>
            <a:pPr algn="l">
              <a:spcAft>
                <a:spcPts val="1134"/>
              </a:spcAft>
            </a:pPr>
            <a:endParaRPr lang="en-GB" sz="1500"/>
          </a:p>
        </p:txBody>
      </p:sp>
      <p:graphicFrame>
        <p:nvGraphicFramePr>
          <p:cNvPr id="5" name="Diagram 4">
            <a:extLst>
              <a:ext uri="{FF2B5EF4-FFF2-40B4-BE49-F238E27FC236}">
                <a16:creationId xmlns:a16="http://schemas.microsoft.com/office/drawing/2014/main" id="{FBC15ED0-F485-B339-EFEB-27DA20174A97}"/>
              </a:ext>
            </a:extLst>
          </p:cNvPr>
          <p:cNvGraphicFramePr/>
          <p:nvPr>
            <p:extLst>
              <p:ext uri="{D42A27DB-BD31-4B8C-83A1-F6EECF244321}">
                <p14:modId xmlns:p14="http://schemas.microsoft.com/office/powerpoint/2010/main" val="425135136"/>
              </p:ext>
            </p:extLst>
          </p:nvPr>
        </p:nvGraphicFramePr>
        <p:xfrm>
          <a:off x="909529" y="990600"/>
          <a:ext cx="1065439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278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781272-DA17-4D58-EACB-C5CD839ECF42}"/>
              </a:ext>
            </a:extLst>
          </p:cNvPr>
          <p:cNvSpPr txBox="1">
            <a:spLocks/>
          </p:cNvSpPr>
          <p:nvPr/>
        </p:nvSpPr>
        <p:spPr>
          <a:xfrm>
            <a:off x="221673" y="255044"/>
            <a:ext cx="10963384" cy="1527573"/>
          </a:xfrm>
          <a:prstGeom prst="rect">
            <a:avLst/>
          </a:prstGeom>
        </p:spPr>
        <p:txBody>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a:t>Addressing Personal Assistants, Direct Payments &amp; Community Micro Enterprises </a:t>
            </a:r>
          </a:p>
        </p:txBody>
      </p:sp>
      <p:sp>
        <p:nvSpPr>
          <p:cNvPr id="2" name="TextBox 1">
            <a:extLst>
              <a:ext uri="{FF2B5EF4-FFF2-40B4-BE49-F238E27FC236}">
                <a16:creationId xmlns:a16="http://schemas.microsoft.com/office/drawing/2014/main" id="{CC06CB51-F060-17E3-5D0A-5C7F3CAF3C9F}"/>
              </a:ext>
            </a:extLst>
          </p:cNvPr>
          <p:cNvSpPr txBox="1"/>
          <p:nvPr/>
        </p:nvSpPr>
        <p:spPr>
          <a:xfrm>
            <a:off x="434826" y="1782617"/>
            <a:ext cx="11111345" cy="4103255"/>
          </a:xfrm>
          <a:prstGeom prst="rect">
            <a:avLst/>
          </a:prstGeom>
          <a:noFill/>
        </p:spPr>
        <p:txBody>
          <a:bodyPr wrap="square" lIns="0" tIns="0" rIns="0" bIns="0" rtlCol="0">
            <a:noAutofit/>
          </a:bodyPr>
          <a:lstStyle/>
          <a:p>
            <a:pPr algn="just" fontAlgn="base">
              <a:spcBef>
                <a:spcPts val="500"/>
              </a:spcBef>
              <a:spcAft>
                <a:spcPts val="500"/>
              </a:spcAft>
            </a:pPr>
            <a:r>
              <a:rPr lang="en-GB">
                <a:solidFill>
                  <a:srgbClr val="000000"/>
                </a:solidFill>
                <a:effectLst/>
                <a:ea typeface="Times New Roman" panose="02020603050405020304" pitchFamily="18" charset="0"/>
              </a:rPr>
              <a:t>Essex County Council has also been working to develop a new and enhanced direct payment support service.  Within the new service it will include:</a:t>
            </a:r>
            <a:endParaRPr lang="en-GB">
              <a:effectLst/>
              <a:ea typeface="Times New Roman" panose="02020603050405020304" pitchFamily="18" charset="0"/>
            </a:endParaRPr>
          </a:p>
          <a:p>
            <a:pPr marL="342900" lvl="0" indent="-342900" algn="just" fontAlgn="base">
              <a:spcBef>
                <a:spcPts val="500"/>
              </a:spcBef>
              <a:spcAft>
                <a:spcPts val="500"/>
              </a:spcAft>
              <a:buFont typeface="Symbol" panose="05050102010706020507" pitchFamily="18" charset="2"/>
              <a:buChar char=""/>
            </a:pPr>
            <a:r>
              <a:rPr lang="en-GB">
                <a:solidFill>
                  <a:srgbClr val="000000"/>
                </a:solidFill>
                <a:effectLst/>
                <a:ea typeface="Times New Roman" panose="02020603050405020304" pitchFamily="18" charset="0"/>
              </a:rPr>
              <a:t>Assistance around the recruitment and retention of Personal Assistants and how to make it easier for adults to recruit and manage personal assistants,</a:t>
            </a:r>
            <a:endParaRPr lang="en-GB">
              <a:effectLst/>
              <a:ea typeface="Times New Roman" panose="02020603050405020304" pitchFamily="18" charset="0"/>
            </a:endParaRPr>
          </a:p>
          <a:p>
            <a:pPr marL="342900" lvl="0" indent="-342900" algn="just" fontAlgn="base">
              <a:spcBef>
                <a:spcPts val="500"/>
              </a:spcBef>
              <a:spcAft>
                <a:spcPts val="500"/>
              </a:spcAft>
              <a:buFont typeface="Symbol" panose="05050102010706020507" pitchFamily="18" charset="2"/>
              <a:buChar char=""/>
            </a:pPr>
            <a:r>
              <a:rPr lang="en-GB">
                <a:solidFill>
                  <a:srgbClr val="000000"/>
                </a:solidFill>
                <a:effectLst/>
                <a:ea typeface="Times New Roman" panose="02020603050405020304" pitchFamily="18" charset="0"/>
              </a:rPr>
              <a:t>Assistance on training, supervision and managing Personal Assistants.</a:t>
            </a:r>
            <a:endParaRPr lang="en-GB">
              <a:effectLst/>
              <a:ea typeface="Times New Roman" panose="02020603050405020304" pitchFamily="18" charset="0"/>
            </a:endParaRPr>
          </a:p>
          <a:p>
            <a:pPr marL="342900" lvl="0" indent="-342900" algn="just" fontAlgn="base">
              <a:spcBef>
                <a:spcPts val="500"/>
              </a:spcBef>
              <a:spcAft>
                <a:spcPts val="500"/>
              </a:spcAft>
              <a:buFont typeface="Symbol" panose="05050102010706020507" pitchFamily="18" charset="2"/>
              <a:buChar char=""/>
            </a:pPr>
            <a:r>
              <a:rPr lang="en-GB">
                <a:solidFill>
                  <a:srgbClr val="000000"/>
                </a:solidFill>
                <a:effectLst/>
                <a:ea typeface="Times New Roman" panose="02020603050405020304" pitchFamily="18" charset="0"/>
              </a:rPr>
              <a:t>Develop a match making tool to support people to find Personal Assistants. </a:t>
            </a:r>
            <a:endParaRPr lang="en-GB">
              <a:effectLst/>
              <a:ea typeface="Times New Roman" panose="02020603050405020304" pitchFamily="18" charset="0"/>
            </a:endParaRPr>
          </a:p>
          <a:p>
            <a:pPr marL="342900" lvl="0" indent="-342900" algn="just" fontAlgn="base">
              <a:spcBef>
                <a:spcPts val="500"/>
              </a:spcBef>
              <a:spcAft>
                <a:spcPts val="500"/>
              </a:spcAft>
              <a:buFont typeface="Symbol" panose="05050102010706020507" pitchFamily="18" charset="2"/>
              <a:buChar char=""/>
            </a:pPr>
            <a:r>
              <a:rPr lang="en-GB">
                <a:solidFill>
                  <a:srgbClr val="000000"/>
                </a:solidFill>
                <a:effectLst/>
                <a:ea typeface="Times New Roman" panose="02020603050405020304" pitchFamily="18" charset="0"/>
              </a:rPr>
              <a:t>To explore the use of digital and technology solutions that may support adults and Personal Assistants in their roles. </a:t>
            </a:r>
            <a:endParaRPr lang="en-GB">
              <a:effectLst/>
              <a:ea typeface="Times New Roman" panose="02020603050405020304" pitchFamily="18" charset="0"/>
            </a:endParaRPr>
          </a:p>
          <a:p>
            <a:pPr algn="just" fontAlgn="base">
              <a:spcBef>
                <a:spcPts val="500"/>
              </a:spcBef>
              <a:spcAft>
                <a:spcPts val="500"/>
              </a:spcAft>
            </a:pPr>
            <a:r>
              <a:rPr lang="en-GB">
                <a:solidFill>
                  <a:srgbClr val="000000"/>
                </a:solidFill>
                <a:effectLst/>
                <a:ea typeface="Times New Roman" panose="02020603050405020304" pitchFamily="18" charset="0"/>
              </a:rPr>
              <a:t> </a:t>
            </a:r>
            <a:endParaRPr lang="en-GB">
              <a:effectLst/>
              <a:ea typeface="Times New Roman" panose="02020603050405020304" pitchFamily="18" charset="0"/>
            </a:endParaRPr>
          </a:p>
          <a:p>
            <a:r>
              <a:rPr lang="en-GB">
                <a:solidFill>
                  <a:srgbClr val="000000"/>
                </a:solidFill>
                <a:effectLst/>
                <a:ea typeface="Calibri" panose="020F0502020204030204" pitchFamily="34" charset="0"/>
              </a:rPr>
              <a:t>Essex are in their second year of a 4 year project to boost the use of community enterprises, our first year has to set the foundations for success and to build, and promote community microenterprises with people who may wish to buy their services. Essex is working on increasing community microenterprises across the county and to work with Tribe, a digital platform to promote the service</a:t>
            </a:r>
            <a:endParaRPr lang="en-GB"/>
          </a:p>
        </p:txBody>
      </p:sp>
    </p:spTree>
    <p:extLst>
      <p:ext uri="{BB962C8B-B14F-4D97-AF65-F5344CB8AC3E}">
        <p14:creationId xmlns:p14="http://schemas.microsoft.com/office/powerpoint/2010/main" val="308632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65AD1F-0613-3B92-013E-2DB07489CCF5}"/>
              </a:ext>
            </a:extLst>
          </p:cNvPr>
          <p:cNvSpPr/>
          <p:nvPr/>
        </p:nvSpPr>
        <p:spPr>
          <a:xfrm>
            <a:off x="0" y="-38851"/>
            <a:ext cx="12192000" cy="4171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03C5FB11-CCAD-EC65-F994-880330680E0C}"/>
              </a:ext>
            </a:extLst>
          </p:cNvPr>
          <p:cNvSpPr txBox="1">
            <a:spLocks/>
          </p:cNvSpPr>
          <p:nvPr/>
        </p:nvSpPr>
        <p:spPr>
          <a:xfrm>
            <a:off x="179617" y="4534651"/>
            <a:ext cx="4353116" cy="1474666"/>
          </a:xfrm>
          <a:prstGeom prst="rect">
            <a:avLst/>
          </a:prstGeom>
        </p:spPr>
        <p:txBody>
          <a:bodyPr anchor="ctr">
            <a:norm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r>
              <a:rPr lang="en-GB" sz="3200">
                <a:solidFill>
                  <a:schemeClr val="tx1">
                    <a:lumMod val="50000"/>
                    <a:lumOff val="50000"/>
                  </a:schemeClr>
                </a:solidFill>
              </a:rPr>
              <a:t>Market Feedback</a:t>
            </a:r>
          </a:p>
        </p:txBody>
      </p:sp>
      <p:sp>
        <p:nvSpPr>
          <p:cNvPr id="6" name="TextBox 5">
            <a:extLst>
              <a:ext uri="{FF2B5EF4-FFF2-40B4-BE49-F238E27FC236}">
                <a16:creationId xmlns:a16="http://schemas.microsoft.com/office/drawing/2014/main" id="{168F60BC-BABA-8C40-27D4-2F5915B945D4}"/>
              </a:ext>
            </a:extLst>
          </p:cNvPr>
          <p:cNvSpPr txBox="1"/>
          <p:nvPr/>
        </p:nvSpPr>
        <p:spPr>
          <a:xfrm>
            <a:off x="4219575" y="4534651"/>
            <a:ext cx="7562850" cy="1913774"/>
          </a:xfrm>
          <a:prstGeom prst="rect">
            <a:avLst/>
          </a:prstGeom>
          <a:noFill/>
        </p:spPr>
        <p:txBody>
          <a:bodyPr wrap="square" lIns="0" tIns="0" rIns="0" bIns="0" rtlCol="0">
            <a:noAutofit/>
          </a:bodyPr>
          <a:lstStyle/>
          <a:p>
            <a:pPr marL="342900" indent="-342900" algn="l">
              <a:spcAft>
                <a:spcPts val="1134"/>
              </a:spcAft>
              <a:buFont typeface="+mj-lt"/>
              <a:buAutoNum type="arabicPeriod"/>
            </a:pPr>
            <a:endParaRPr lang="en-GB" sz="1500"/>
          </a:p>
        </p:txBody>
      </p:sp>
      <p:sp>
        <p:nvSpPr>
          <p:cNvPr id="5" name="TextBox 4">
            <a:extLst>
              <a:ext uri="{FF2B5EF4-FFF2-40B4-BE49-F238E27FC236}">
                <a16:creationId xmlns:a16="http://schemas.microsoft.com/office/drawing/2014/main" id="{82ABAA86-7A19-0E1F-7E53-B5314210CB6C}"/>
              </a:ext>
            </a:extLst>
          </p:cNvPr>
          <p:cNvSpPr txBox="1"/>
          <p:nvPr/>
        </p:nvSpPr>
        <p:spPr>
          <a:xfrm>
            <a:off x="4532733" y="4668001"/>
            <a:ext cx="6973467" cy="1913774"/>
          </a:xfrm>
          <a:prstGeom prst="rect">
            <a:avLst/>
          </a:prstGeom>
          <a:noFill/>
        </p:spPr>
        <p:txBody>
          <a:bodyPr wrap="square" lIns="0" tIns="0" rIns="0" bIns="0" rtlCol="0">
            <a:noAutofit/>
          </a:bodyPr>
          <a:lstStyle/>
          <a:p>
            <a:pPr marL="342900" indent="-342900" algn="l">
              <a:spcAft>
                <a:spcPts val="1134"/>
              </a:spcAft>
              <a:buFont typeface="+mj-lt"/>
              <a:buAutoNum type="arabicPeriod"/>
            </a:pPr>
            <a:r>
              <a:rPr lang="en-GB" sz="2000"/>
              <a:t>How do you feel about today’s session?</a:t>
            </a:r>
          </a:p>
          <a:p>
            <a:pPr marL="342900" indent="-342900" algn="l">
              <a:spcAft>
                <a:spcPts val="1134"/>
              </a:spcAft>
              <a:buFont typeface="+mj-lt"/>
              <a:buAutoNum type="arabicPeriod"/>
            </a:pPr>
            <a:r>
              <a:rPr lang="en-GB" sz="2000"/>
              <a:t>What other information would you like hear about?</a:t>
            </a:r>
          </a:p>
          <a:p>
            <a:pPr marL="342900" indent="-342900" algn="l">
              <a:spcAft>
                <a:spcPts val="1134"/>
              </a:spcAft>
              <a:buFont typeface="+mj-lt"/>
              <a:buAutoNum type="arabicPeriod"/>
            </a:pPr>
            <a:r>
              <a:rPr lang="en-GB" sz="2000"/>
              <a:t>Would you like to join future event on Market Shaping and Social Care Reform?</a:t>
            </a:r>
          </a:p>
        </p:txBody>
      </p:sp>
      <p:pic>
        <p:nvPicPr>
          <p:cNvPr id="9" name="Picture 8" descr="Qr code&#10;&#10;Description automatically generated">
            <a:extLst>
              <a:ext uri="{FF2B5EF4-FFF2-40B4-BE49-F238E27FC236}">
                <a16:creationId xmlns:a16="http://schemas.microsoft.com/office/drawing/2014/main" id="{42C9D5FF-913C-C7D6-D130-3B48A08B8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085" y="840011"/>
            <a:ext cx="5041829" cy="2414225"/>
          </a:xfrm>
          <a:prstGeom prst="rect">
            <a:avLst/>
          </a:prstGeom>
        </p:spPr>
      </p:pic>
    </p:spTree>
    <p:extLst>
      <p:ext uri="{BB962C8B-B14F-4D97-AF65-F5344CB8AC3E}">
        <p14:creationId xmlns:p14="http://schemas.microsoft.com/office/powerpoint/2010/main" val="412366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77045-813B-8713-AA1F-4675EB5EA326}"/>
              </a:ext>
            </a:extLst>
          </p:cNvPr>
          <p:cNvSpPr>
            <a:spLocks noGrp="1"/>
          </p:cNvSpPr>
          <p:nvPr>
            <p:ph idx="1"/>
          </p:nvPr>
        </p:nvSpPr>
        <p:spPr>
          <a:xfrm>
            <a:off x="539749" y="1872000"/>
            <a:ext cx="5003802" cy="3300075"/>
          </a:xfrm>
        </p:spPr>
        <p:txBody>
          <a:bodyPr/>
          <a:lstStyle/>
          <a:p>
            <a:r>
              <a:rPr lang="en-GB" sz="2800" b="0" i="0" u="none" strike="noStrike">
                <a:solidFill>
                  <a:srgbClr val="000000"/>
                </a:solidFill>
                <a:effectLst/>
                <a:latin typeface="Calibri" panose="020F0502020204030204" pitchFamily="34" charset="0"/>
              </a:rPr>
              <a:t>From April 2023 we will be having a series of webinars and collaboration events on Market Shaping Strategy Themes and the impact on the Social Care Reform to our Providers, working groups and engagement sessions. </a:t>
            </a:r>
            <a:endParaRPr lang="en-US" sz="2800" b="0" i="0">
              <a:solidFill>
                <a:srgbClr val="000000"/>
              </a:solidFill>
              <a:effectLst/>
              <a:latin typeface="Arial" panose="020B0604020202020204" pitchFamily="34" charset="0"/>
            </a:endParaRPr>
          </a:p>
        </p:txBody>
      </p:sp>
      <p:sp>
        <p:nvSpPr>
          <p:cNvPr id="6" name="Title 1">
            <a:extLst>
              <a:ext uri="{FF2B5EF4-FFF2-40B4-BE49-F238E27FC236}">
                <a16:creationId xmlns:a16="http://schemas.microsoft.com/office/drawing/2014/main" id="{7CA0384C-D390-DDDF-AFCF-1EC9DDF42D2E}"/>
              </a:ext>
            </a:extLst>
          </p:cNvPr>
          <p:cNvSpPr txBox="1">
            <a:spLocks/>
          </p:cNvSpPr>
          <p:nvPr/>
        </p:nvSpPr>
        <p:spPr>
          <a:xfrm>
            <a:off x="7522494" y="2664482"/>
            <a:ext cx="3330665" cy="105410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6000">
                <a:solidFill>
                  <a:schemeClr val="bg1"/>
                </a:solidFill>
              </a:rPr>
              <a:t>Next steps</a:t>
            </a:r>
          </a:p>
        </p:txBody>
      </p:sp>
    </p:spTree>
    <p:extLst>
      <p:ext uri="{BB962C8B-B14F-4D97-AF65-F5344CB8AC3E}">
        <p14:creationId xmlns:p14="http://schemas.microsoft.com/office/powerpoint/2010/main" val="3070181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00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1836048" y="2881974"/>
            <a:ext cx="8891676" cy="1547151"/>
          </a:xfrm>
        </p:spPr>
        <p:txBody>
          <a:bodyPr/>
          <a:lstStyle/>
          <a:p>
            <a:pPr algn="ctr"/>
            <a:r>
              <a:rPr lang="en-GB"/>
              <a:t>Your Questions answered </a:t>
            </a:r>
          </a:p>
        </p:txBody>
      </p:sp>
    </p:spTree>
    <p:extLst>
      <p:ext uri="{BB962C8B-B14F-4D97-AF65-F5344CB8AC3E}">
        <p14:creationId xmlns:p14="http://schemas.microsoft.com/office/powerpoint/2010/main" val="410224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AB65-3003-4F3F-8B6B-3BAC08A3E9B5}"/>
              </a:ext>
            </a:extLst>
          </p:cNvPr>
          <p:cNvSpPr>
            <a:spLocks noGrp="1"/>
          </p:cNvSpPr>
          <p:nvPr>
            <p:ph type="title"/>
          </p:nvPr>
        </p:nvSpPr>
        <p:spPr>
          <a:xfrm>
            <a:off x="586105" y="213361"/>
            <a:ext cx="10515775" cy="681990"/>
          </a:xfrm>
        </p:spPr>
        <p:txBody>
          <a:bodyPr/>
          <a:lstStyle/>
          <a:p>
            <a:r>
              <a:rPr lang="en-GB" b="1">
                <a:solidFill>
                  <a:srgbClr val="FF0000"/>
                </a:solidFill>
              </a:rPr>
              <a:t>Live Event Approach</a:t>
            </a:r>
          </a:p>
        </p:txBody>
      </p:sp>
      <p:sp>
        <p:nvSpPr>
          <p:cNvPr id="3" name="Content Placeholder 2">
            <a:extLst>
              <a:ext uri="{FF2B5EF4-FFF2-40B4-BE49-F238E27FC236}">
                <a16:creationId xmlns:a16="http://schemas.microsoft.com/office/drawing/2014/main" id="{B4A32E48-458C-416B-BD6F-7E2F456376AE}"/>
              </a:ext>
            </a:extLst>
          </p:cNvPr>
          <p:cNvSpPr>
            <a:spLocks noGrp="1"/>
          </p:cNvSpPr>
          <p:nvPr>
            <p:ph idx="1"/>
          </p:nvPr>
        </p:nvSpPr>
        <p:spPr>
          <a:xfrm>
            <a:off x="800100" y="1417420"/>
            <a:ext cx="10515775" cy="3973730"/>
          </a:xfrm>
          <a:ln w="28575">
            <a:solidFill>
              <a:srgbClr val="FF0000"/>
            </a:solidFill>
          </a:ln>
        </p:spPr>
        <p:txBody>
          <a:bodyPr vert="horz" lIns="91440" tIns="45720" rIns="91440" bIns="45720" rtlCol="0" anchor="t">
            <a:noAutofit/>
          </a:bodyPr>
          <a:lstStyle/>
          <a:p>
            <a:pPr algn="just">
              <a:spcAft>
                <a:spcPts val="1200"/>
              </a:spcAft>
            </a:pPr>
            <a:r>
              <a:rPr lang="en-GB" sz="2000"/>
              <a:t>The Live Event will be recorded for internal purposes.</a:t>
            </a:r>
          </a:p>
          <a:p>
            <a:pPr algn="just">
              <a:spcAft>
                <a:spcPts val="1200"/>
              </a:spcAft>
            </a:pPr>
            <a:r>
              <a:rPr lang="en-GB" sz="2000"/>
              <a:t>People will be able to ask questions through the chat facility and we will try to answer some questions today, but if not, we will make sure we feedback after the session. </a:t>
            </a:r>
          </a:p>
          <a:p>
            <a:pPr lvl="1" algn="just">
              <a:spcAft>
                <a:spcPts val="1200"/>
              </a:spcAft>
            </a:pPr>
            <a:r>
              <a:rPr lang="en-GB" sz="2000" b="1"/>
              <a:t>If you do ask a question, please can you help us and tell us what provider you are and what market you work in, so we can help make sure your question is answered correctly please. </a:t>
            </a:r>
            <a:endParaRPr lang="en-GB" sz="2000" b="1">
              <a:cs typeface="Calibri"/>
            </a:endParaRPr>
          </a:p>
          <a:p>
            <a:pPr algn="just">
              <a:spcAft>
                <a:spcPts val="1200"/>
              </a:spcAft>
            </a:pPr>
            <a:r>
              <a:rPr lang="en-GB" sz="2000">
                <a:cs typeface="Calibri"/>
              </a:rPr>
              <a:t>Our presentation will be sent to all attendees today for your reference and alongside questions and answers asked within the session. </a:t>
            </a:r>
          </a:p>
          <a:p>
            <a:pPr algn="just">
              <a:spcAft>
                <a:spcPts val="1200"/>
              </a:spcAft>
            </a:pPr>
            <a:r>
              <a:rPr lang="en-GB" sz="2000">
                <a:cs typeface="Calibri"/>
              </a:rPr>
              <a:t>We will be using </a:t>
            </a:r>
            <a:r>
              <a:rPr lang="en-GB" sz="2000" err="1">
                <a:cs typeface="Calibri"/>
              </a:rPr>
              <a:t>Slido</a:t>
            </a:r>
            <a:r>
              <a:rPr lang="en-GB" sz="2000">
                <a:cs typeface="Calibri"/>
              </a:rPr>
              <a:t> to ensure we receive interactive feedback from you and will help us shape future discussions. </a:t>
            </a:r>
          </a:p>
        </p:txBody>
      </p:sp>
    </p:spTree>
    <p:extLst>
      <p:ext uri="{BB962C8B-B14F-4D97-AF65-F5344CB8AC3E}">
        <p14:creationId xmlns:p14="http://schemas.microsoft.com/office/powerpoint/2010/main" val="114529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86F5-4A6C-E3FD-37A4-19FD2BD910E7}"/>
              </a:ext>
            </a:extLst>
          </p:cNvPr>
          <p:cNvSpPr>
            <a:spLocks noGrp="1"/>
          </p:cNvSpPr>
          <p:nvPr>
            <p:ph type="title"/>
          </p:nvPr>
        </p:nvSpPr>
        <p:spPr>
          <a:xfrm>
            <a:off x="570230" y="177283"/>
            <a:ext cx="10515600" cy="1325563"/>
          </a:xfrm>
        </p:spPr>
        <p:txBody>
          <a:bodyPr/>
          <a:lstStyle/>
          <a:p>
            <a:r>
              <a:rPr lang="en-GB"/>
              <a:t>Timelines</a:t>
            </a:r>
          </a:p>
        </p:txBody>
      </p:sp>
      <p:pic>
        <p:nvPicPr>
          <p:cNvPr id="6" name="Picture 5">
            <a:extLst>
              <a:ext uri="{FF2B5EF4-FFF2-40B4-BE49-F238E27FC236}">
                <a16:creationId xmlns:a16="http://schemas.microsoft.com/office/drawing/2014/main" id="{CE0BF80E-86FF-1EB6-1B65-75290C788370}"/>
              </a:ext>
            </a:extLst>
          </p:cNvPr>
          <p:cNvPicPr>
            <a:picLocks noChangeAspect="1"/>
          </p:cNvPicPr>
          <p:nvPr/>
        </p:nvPicPr>
        <p:blipFill>
          <a:blip r:embed="rId2"/>
          <a:stretch>
            <a:fillRect/>
          </a:stretch>
        </p:blipFill>
        <p:spPr>
          <a:xfrm>
            <a:off x="860425" y="657224"/>
            <a:ext cx="10471150" cy="6099175"/>
          </a:xfrm>
          <a:prstGeom prst="rect">
            <a:avLst/>
          </a:prstGeom>
        </p:spPr>
      </p:pic>
    </p:spTree>
    <p:extLst>
      <p:ext uri="{BB962C8B-B14F-4D97-AF65-F5344CB8AC3E}">
        <p14:creationId xmlns:p14="http://schemas.microsoft.com/office/powerpoint/2010/main" val="9170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BA58-DD44-8072-03A5-A4F48063233B}"/>
              </a:ext>
            </a:extLst>
          </p:cNvPr>
          <p:cNvSpPr>
            <a:spLocks noGrp="1"/>
          </p:cNvSpPr>
          <p:nvPr>
            <p:ph type="title"/>
          </p:nvPr>
        </p:nvSpPr>
        <p:spPr>
          <a:xfrm>
            <a:off x="545124" y="517524"/>
            <a:ext cx="5302800" cy="1065091"/>
          </a:xfrm>
        </p:spPr>
        <p:txBody>
          <a:bodyPr anchor="t">
            <a:normAutofit/>
          </a:bodyPr>
          <a:lstStyle/>
          <a:p>
            <a:r>
              <a:rPr lang="en-GB"/>
              <a:t>Engagements</a:t>
            </a:r>
          </a:p>
        </p:txBody>
      </p:sp>
      <p:sp>
        <p:nvSpPr>
          <p:cNvPr id="3" name="Content Placeholder 2">
            <a:extLst>
              <a:ext uri="{FF2B5EF4-FFF2-40B4-BE49-F238E27FC236}">
                <a16:creationId xmlns:a16="http://schemas.microsoft.com/office/drawing/2014/main" id="{867A994E-512B-AB47-F0E9-43D389E0516A}"/>
              </a:ext>
            </a:extLst>
          </p:cNvPr>
          <p:cNvSpPr>
            <a:spLocks noGrp="1"/>
          </p:cNvSpPr>
          <p:nvPr>
            <p:ph idx="1"/>
          </p:nvPr>
        </p:nvSpPr>
        <p:spPr>
          <a:xfrm>
            <a:off x="545124" y="1582615"/>
            <a:ext cx="4997502" cy="4141450"/>
          </a:xfrm>
        </p:spPr>
        <p:txBody>
          <a:bodyPr>
            <a:noAutofit/>
          </a:bodyPr>
          <a:lstStyle/>
          <a:p>
            <a:r>
              <a:rPr lang="en-GB" sz="1800" u="sng"/>
              <a:t>Engagements to date</a:t>
            </a:r>
          </a:p>
          <a:p>
            <a:pPr marL="285750" indent="-285750">
              <a:buFont typeface="Arial" panose="020B0604020202020204" pitchFamily="34" charset="0"/>
              <a:buChar char="•"/>
            </a:pPr>
            <a:r>
              <a:rPr lang="en-GB" sz="1800" b="0"/>
              <a:t>13</a:t>
            </a:r>
            <a:r>
              <a:rPr lang="en-GB" sz="1800" b="0" baseline="30000"/>
              <a:t>th</a:t>
            </a:r>
            <a:r>
              <a:rPr lang="en-GB" sz="1800" b="0"/>
              <a:t> December 2022: ECA Engagement on the outcome of the Fair Cost of Care </a:t>
            </a:r>
          </a:p>
          <a:p>
            <a:pPr marL="285750" indent="-285750">
              <a:buFont typeface="Arial" panose="020B0604020202020204" pitchFamily="34" charset="0"/>
              <a:buChar char="•"/>
            </a:pPr>
            <a:r>
              <a:rPr lang="en-GB" sz="1800" b="0"/>
              <a:t>21</a:t>
            </a:r>
            <a:r>
              <a:rPr lang="en-GB" sz="1800" b="0" baseline="30000"/>
              <a:t>st</a:t>
            </a:r>
            <a:r>
              <a:rPr lang="en-GB" sz="1800" b="0"/>
              <a:t> February 2023: Engagement with Providers on the outcome of the Fair Cost of Care</a:t>
            </a:r>
          </a:p>
          <a:p>
            <a:pPr marL="285750" indent="-285750">
              <a:buFont typeface="Arial" panose="020B0604020202020204" pitchFamily="34" charset="0"/>
              <a:buChar char="•"/>
            </a:pPr>
            <a:r>
              <a:rPr lang="en-GB" sz="1800" b="0"/>
              <a:t>23</a:t>
            </a:r>
            <a:r>
              <a:rPr lang="en-GB" sz="1800" b="0" baseline="30000"/>
              <a:t>rd</a:t>
            </a:r>
            <a:r>
              <a:rPr lang="en-GB" sz="1800" b="0"/>
              <a:t> February 2023: Engagement with Providers on the outcome of the Fair Cost of Care</a:t>
            </a:r>
          </a:p>
          <a:p>
            <a:pPr marL="285750" indent="-285750">
              <a:buFont typeface="Arial" panose="020B0604020202020204" pitchFamily="34" charset="0"/>
              <a:buChar char="•"/>
            </a:pPr>
            <a:r>
              <a:rPr lang="en-GB" sz="1800" b="0"/>
              <a:t>8</a:t>
            </a:r>
            <a:r>
              <a:rPr lang="en-GB" sz="1800" b="0" baseline="30000"/>
              <a:t>th</a:t>
            </a:r>
            <a:r>
              <a:rPr lang="en-GB" sz="1800" b="0"/>
              <a:t> March 2023: ECA Engagement on our Market Sustainability Plan  &amp; Market Shaping Strategy</a:t>
            </a:r>
          </a:p>
          <a:p>
            <a:pPr marL="285750" indent="-285750">
              <a:buFont typeface="Arial" panose="020B0604020202020204" pitchFamily="34" charset="0"/>
              <a:buChar char="•"/>
            </a:pPr>
            <a:r>
              <a:rPr lang="en-GB" sz="1800" b="0">
                <a:solidFill>
                  <a:schemeClr val="tx1"/>
                </a:solidFill>
                <a:cs typeface="Calibri"/>
              </a:rPr>
              <a:t>21. March - Provider Webinar on draft MSP &amp; MSS</a:t>
            </a:r>
            <a:endParaRPr lang="en-GB" sz="1800" b="0"/>
          </a:p>
        </p:txBody>
      </p:sp>
      <p:sp>
        <p:nvSpPr>
          <p:cNvPr id="11" name="Text Placeholder 3">
            <a:extLst>
              <a:ext uri="{FF2B5EF4-FFF2-40B4-BE49-F238E27FC236}">
                <a16:creationId xmlns:a16="http://schemas.microsoft.com/office/drawing/2014/main" id="{D06CF3F7-CD02-1222-81B9-C7CF1FD8D3AD}"/>
              </a:ext>
            </a:extLst>
          </p:cNvPr>
          <p:cNvSpPr>
            <a:spLocks noGrp="1"/>
          </p:cNvSpPr>
          <p:nvPr>
            <p:ph type="body" sz="quarter" idx="10"/>
          </p:nvPr>
        </p:nvSpPr>
        <p:spPr>
          <a:xfrm>
            <a:off x="6649376" y="1402655"/>
            <a:ext cx="5302800" cy="4141450"/>
          </a:xfrm>
        </p:spPr>
        <p:txBody>
          <a:bodyPr/>
          <a:lstStyle/>
          <a:p>
            <a:pPr lvl="1"/>
            <a:r>
              <a:rPr lang="en-GB" sz="1800" b="1">
                <a:solidFill>
                  <a:schemeClr val="tx1"/>
                </a:solidFill>
                <a:cs typeface="Calibri"/>
              </a:rPr>
              <a:t>Scheduled Engagements</a:t>
            </a:r>
          </a:p>
          <a:p>
            <a:pPr lvl="1"/>
            <a:r>
              <a:rPr lang="en-GB" sz="1600" b="1" u="sng">
                <a:solidFill>
                  <a:schemeClr val="tx1"/>
                </a:solidFill>
              </a:rPr>
              <a:t>April 2023: </a:t>
            </a:r>
            <a:endParaRPr lang="en-GB" sz="1200">
              <a:solidFill>
                <a:schemeClr val="tx1"/>
              </a:solidFill>
              <a:cs typeface="Calibri"/>
            </a:endParaRPr>
          </a:p>
          <a:p>
            <a:pPr marL="285750" lvl="1" indent="-285750">
              <a:buFont typeface="Arial" panose="020B0604020202020204" pitchFamily="34" charset="0"/>
              <a:buChar char="•"/>
            </a:pPr>
            <a:r>
              <a:rPr lang="en-GB" sz="1600">
                <a:solidFill>
                  <a:schemeClr val="tx1"/>
                </a:solidFill>
              </a:rPr>
              <a:t>Engagements with adults with lived experience on the final Market Shaping Strategy 2 sessions</a:t>
            </a:r>
          </a:p>
          <a:p>
            <a:pPr marL="285750" lvl="1" indent="-285750">
              <a:buFont typeface="Arial" panose="020B0604020202020204" pitchFamily="34" charset="0"/>
              <a:buChar char="•"/>
            </a:pPr>
            <a:r>
              <a:rPr lang="en-GB" sz="1600">
                <a:solidFill>
                  <a:schemeClr val="tx1"/>
                </a:solidFill>
              </a:rPr>
              <a:t>Stakeholder engagement session on the  final MSP &amp; MSS on the final Market Shaping Strategy</a:t>
            </a:r>
            <a:endParaRPr lang="en-GB" sz="1600">
              <a:solidFill>
                <a:schemeClr val="tx1"/>
              </a:solidFill>
              <a:cs typeface="Calibri"/>
            </a:endParaRPr>
          </a:p>
          <a:p>
            <a:pPr marL="285750" lvl="1" indent="-285750">
              <a:buFont typeface="Arial" panose="020B0604020202020204" pitchFamily="34" charset="0"/>
              <a:buChar char="•"/>
            </a:pPr>
            <a:endParaRPr lang="en-GB" sz="1600">
              <a:solidFill>
                <a:schemeClr val="tx1"/>
              </a:solidFill>
              <a:cs typeface="Calibri"/>
            </a:endParaRPr>
          </a:p>
          <a:p>
            <a:pPr lvl="1"/>
            <a:r>
              <a:rPr lang="en-GB" sz="1600" b="1" u="sng">
                <a:solidFill>
                  <a:schemeClr val="tx1"/>
                </a:solidFill>
              </a:rPr>
              <a:t>May – June 2023:</a:t>
            </a:r>
            <a:endParaRPr lang="en-GB" sz="1600" b="1" u="sng">
              <a:solidFill>
                <a:schemeClr val="tx1"/>
              </a:solidFill>
              <a:cs typeface="Calibri"/>
            </a:endParaRPr>
          </a:p>
          <a:p>
            <a:pPr marL="342900" lvl="1" indent="-342900">
              <a:buFont typeface="Arial" panose="020B0604020202020204" pitchFamily="34" charset="0"/>
              <a:buChar char="•"/>
            </a:pPr>
            <a:r>
              <a:rPr lang="en-GB" sz="1600">
                <a:solidFill>
                  <a:schemeClr val="tx1"/>
                </a:solidFill>
              </a:rPr>
              <a:t>Commissioning Intentions check &amp; challenge market webinar</a:t>
            </a:r>
            <a:endParaRPr lang="en-GB" sz="1600">
              <a:solidFill>
                <a:schemeClr val="tx1"/>
              </a:solidFill>
              <a:cs typeface="Calibri"/>
            </a:endParaRPr>
          </a:p>
          <a:p>
            <a:pPr marL="342900" lvl="1" indent="-342900">
              <a:buFont typeface="Arial" panose="020B0604020202020204" pitchFamily="34" charset="0"/>
              <a:buChar char="•"/>
            </a:pPr>
            <a:r>
              <a:rPr lang="en-GB" sz="1600">
                <a:solidFill>
                  <a:schemeClr val="tx1"/>
                </a:solidFill>
              </a:rPr>
              <a:t>Market Shaping Theme Delivery Plans working groups sessions</a:t>
            </a:r>
            <a:endParaRPr lang="en-GB" sz="1600">
              <a:solidFill>
                <a:schemeClr val="tx1"/>
              </a:solidFill>
              <a:cs typeface="Calibri"/>
            </a:endParaRPr>
          </a:p>
          <a:p>
            <a:endParaRPr lang="en-US"/>
          </a:p>
        </p:txBody>
      </p:sp>
    </p:spTree>
    <p:extLst>
      <p:ext uri="{BB962C8B-B14F-4D97-AF65-F5344CB8AC3E}">
        <p14:creationId xmlns:p14="http://schemas.microsoft.com/office/powerpoint/2010/main" val="1598999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024DD-361C-B222-5869-184F2B5FF8BE}"/>
              </a:ext>
            </a:extLst>
          </p:cNvPr>
          <p:cNvSpPr txBox="1">
            <a:spLocks/>
          </p:cNvSpPr>
          <p:nvPr/>
        </p:nvSpPr>
        <p:spPr>
          <a:xfrm>
            <a:off x="585926" y="261709"/>
            <a:ext cx="11385479" cy="1065091"/>
          </a:xfrm>
          <a:prstGeom prst="rect">
            <a:avLst/>
          </a:prstGeom>
        </p:spPr>
        <p:txBody>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a:solidFill>
                  <a:srgbClr val="FF0000"/>
                </a:solidFill>
              </a:rPr>
              <a:t>Market Sustainability Plan </a:t>
            </a:r>
          </a:p>
        </p:txBody>
      </p:sp>
      <p:sp>
        <p:nvSpPr>
          <p:cNvPr id="4" name="TextBox 3">
            <a:extLst>
              <a:ext uri="{FF2B5EF4-FFF2-40B4-BE49-F238E27FC236}">
                <a16:creationId xmlns:a16="http://schemas.microsoft.com/office/drawing/2014/main" id="{6E7C61DD-C74C-81F9-5114-B618A64233B7}"/>
              </a:ext>
            </a:extLst>
          </p:cNvPr>
          <p:cNvSpPr txBox="1"/>
          <p:nvPr/>
        </p:nvSpPr>
        <p:spPr>
          <a:xfrm>
            <a:off x="621601" y="955367"/>
            <a:ext cx="10984473" cy="2031325"/>
          </a:xfrm>
          <a:prstGeom prst="rect">
            <a:avLst/>
          </a:prstGeom>
          <a:noFill/>
        </p:spPr>
        <p:txBody>
          <a:bodyPr wrap="square">
            <a:spAutoFit/>
          </a:bodyPr>
          <a:lstStyle/>
          <a:p>
            <a:pPr algn="just" fontAlgn="base"/>
            <a:r>
              <a:rPr lang="en-GB">
                <a:effectLst/>
                <a:ea typeface="Calibri" panose="020F0502020204030204" pitchFamily="34" charset="0"/>
              </a:rPr>
              <a:t>To meet the conditions of our allocated grant funds, the Council are required to submit a Market Sustainability Plan to Government and publish the content on our Provider Hub by 27 March 2023. This will then need to be updated and re-submitted in winter 2023.</a:t>
            </a:r>
          </a:p>
          <a:p>
            <a:pPr algn="just" rtl="0" fontAlgn="base"/>
            <a:endParaRPr lang="en-GB" b="0" i="0">
              <a:solidFill>
                <a:srgbClr val="000000"/>
              </a:solidFill>
              <a:effectLst/>
            </a:endParaRPr>
          </a:p>
          <a:p>
            <a:pPr algn="just" rtl="0" fontAlgn="base"/>
            <a:r>
              <a:rPr lang="en-GB" b="0" i="0">
                <a:solidFill>
                  <a:srgbClr val="000000"/>
                </a:solidFill>
                <a:effectLst/>
              </a:rPr>
              <a:t>The Market Sustainability Plan is required to reflect our current market position with our residential and nursing provision for Adults over the age of 65 and our domiciliary market for all Adults over the age of 18. The Market Sustainability Plan </a:t>
            </a:r>
            <a:r>
              <a:rPr lang="en-GB">
                <a:solidFill>
                  <a:srgbClr val="000000"/>
                </a:solidFill>
              </a:rPr>
              <a:t>covers the following </a:t>
            </a:r>
            <a:r>
              <a:rPr lang="en-GB" b="0" i="0">
                <a:solidFill>
                  <a:srgbClr val="000000"/>
                </a:solidFill>
                <a:effectLst/>
              </a:rPr>
              <a:t>areas: </a:t>
            </a:r>
          </a:p>
        </p:txBody>
      </p:sp>
      <p:graphicFrame>
        <p:nvGraphicFramePr>
          <p:cNvPr id="2" name="Diagram 1">
            <a:extLst>
              <a:ext uri="{FF2B5EF4-FFF2-40B4-BE49-F238E27FC236}">
                <a16:creationId xmlns:a16="http://schemas.microsoft.com/office/drawing/2014/main" id="{E28C92A4-5884-6099-EA79-2162797399E7}"/>
              </a:ext>
            </a:extLst>
          </p:cNvPr>
          <p:cNvGraphicFramePr/>
          <p:nvPr>
            <p:extLst>
              <p:ext uri="{D42A27DB-BD31-4B8C-83A1-F6EECF244321}">
                <p14:modId xmlns:p14="http://schemas.microsoft.com/office/powerpoint/2010/main" val="4193766168"/>
              </p:ext>
            </p:extLst>
          </p:nvPr>
        </p:nvGraphicFramePr>
        <p:xfrm>
          <a:off x="585926" y="3222594"/>
          <a:ext cx="10968765" cy="2923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59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a:xfrm>
            <a:off x="545124" y="401690"/>
            <a:ext cx="7970226" cy="1065091"/>
          </a:xfrm>
        </p:spPr>
        <p:txBody>
          <a:bodyPr/>
          <a:lstStyle/>
          <a:p>
            <a:r>
              <a:rPr lang="en-GB"/>
              <a:t>Key messages </a:t>
            </a:r>
          </a:p>
        </p:txBody>
      </p:sp>
      <p:sp>
        <p:nvSpPr>
          <p:cNvPr id="16" name="TextBox 15">
            <a:extLst>
              <a:ext uri="{FF2B5EF4-FFF2-40B4-BE49-F238E27FC236}">
                <a16:creationId xmlns:a16="http://schemas.microsoft.com/office/drawing/2014/main" id="{B9A52D7B-92C9-096C-1F18-42FA4D6A970B}"/>
              </a:ext>
            </a:extLst>
          </p:cNvPr>
          <p:cNvSpPr txBox="1"/>
          <p:nvPr/>
        </p:nvSpPr>
        <p:spPr>
          <a:xfrm>
            <a:off x="1702800" y="2484644"/>
            <a:ext cx="2910297" cy="816556"/>
          </a:xfrm>
          <a:prstGeom prst="rect">
            <a:avLst/>
          </a:prstGeom>
          <a:noFill/>
        </p:spPr>
        <p:txBody>
          <a:bodyPr wrap="square" lIns="0" tIns="0" rIns="0" bIns="0" rtlCol="0">
            <a:noAutofit/>
          </a:bodyPr>
          <a:lstStyle/>
          <a:p>
            <a:pPr lvl="0" fontAlgn="base">
              <a:spcBef>
                <a:spcPts val="500"/>
              </a:spcBef>
            </a:pPr>
            <a:r>
              <a:rPr lang="en-GB">
                <a:effectLst/>
                <a:ea typeface="Times New Roman" panose="02020603050405020304" pitchFamily="18" charset="0"/>
              </a:rPr>
              <a:t>Addressing care market workforce and recruitment and retention challenges </a:t>
            </a:r>
          </a:p>
        </p:txBody>
      </p:sp>
      <p:pic>
        <p:nvPicPr>
          <p:cNvPr id="8" name="Graphic 7" descr="Group success with solid fill">
            <a:extLst>
              <a:ext uri="{FF2B5EF4-FFF2-40B4-BE49-F238E27FC236}">
                <a16:creationId xmlns:a16="http://schemas.microsoft.com/office/drawing/2014/main" id="{6B468919-E154-96EB-22B0-AA1D52EDE3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8633" y="2451306"/>
            <a:ext cx="800100" cy="800100"/>
          </a:xfrm>
          <a:prstGeom prst="rect">
            <a:avLst/>
          </a:prstGeom>
        </p:spPr>
      </p:pic>
      <p:sp>
        <p:nvSpPr>
          <p:cNvPr id="5" name="TextBox 4">
            <a:extLst>
              <a:ext uri="{FF2B5EF4-FFF2-40B4-BE49-F238E27FC236}">
                <a16:creationId xmlns:a16="http://schemas.microsoft.com/office/drawing/2014/main" id="{756C613F-5B08-2C4F-130D-0D9AE3404DC9}"/>
              </a:ext>
            </a:extLst>
          </p:cNvPr>
          <p:cNvSpPr txBox="1"/>
          <p:nvPr/>
        </p:nvSpPr>
        <p:spPr>
          <a:xfrm>
            <a:off x="545124" y="1302574"/>
            <a:ext cx="10611249" cy="1041462"/>
          </a:xfrm>
          <a:prstGeom prst="rect">
            <a:avLst/>
          </a:prstGeom>
          <a:noFill/>
        </p:spPr>
        <p:txBody>
          <a:bodyPr wrap="square" lIns="0" tIns="0" rIns="0" bIns="0" rtlCol="0">
            <a:noAutofit/>
          </a:bodyPr>
          <a:lstStyle/>
          <a:p>
            <a:pPr marL="0" marR="0" lvl="0" indent="0" algn="just" defTabSz="914400" rtl="0" eaLnBrk="1" fontAlgn="base" latinLnBrk="0" hangingPunct="1">
              <a:lnSpc>
                <a:spcPct val="100000"/>
              </a:lnSpc>
              <a:spcBef>
                <a:spcPts val="500"/>
              </a:spcBef>
              <a:spcAft>
                <a:spcPts val="0"/>
              </a:spcAft>
              <a:buClrTx/>
              <a:buSzTx/>
              <a:buFontTx/>
              <a:buNone/>
              <a:tabLst/>
              <a:defRPr/>
            </a:pPr>
            <a:r>
              <a:rPr kumimoji="0" lang="en-GB" b="0" i="0" u="none" strike="noStrike" kern="1200" cap="none" spc="0" normalizeH="0" baseline="0" noProof="0">
                <a:ln>
                  <a:noFill/>
                </a:ln>
                <a:solidFill>
                  <a:srgbClr val="000000"/>
                </a:solidFill>
                <a:effectLst/>
                <a:uLnTx/>
                <a:uFillTx/>
                <a:ea typeface="Times New Roman" panose="02020603050405020304" pitchFamily="18" charset="0"/>
                <a:cs typeface="+mn-cs"/>
              </a:rPr>
              <a:t>The Council has developed a new Market Shaping Strategy which sets out our key priorities and themes required to shape our social care market over the next 7 years and sets the expectation of how we plan to shape our market. Our priority key themes are:</a:t>
            </a:r>
          </a:p>
          <a:p>
            <a:pPr algn="l">
              <a:spcAft>
                <a:spcPts val="1134"/>
              </a:spcAft>
            </a:pPr>
            <a:endParaRPr lang="en-GB"/>
          </a:p>
        </p:txBody>
      </p:sp>
      <p:sp>
        <p:nvSpPr>
          <p:cNvPr id="7" name="TextBox 6">
            <a:extLst>
              <a:ext uri="{FF2B5EF4-FFF2-40B4-BE49-F238E27FC236}">
                <a16:creationId xmlns:a16="http://schemas.microsoft.com/office/drawing/2014/main" id="{F989AA3E-3038-BB75-B0FB-92B9458621E7}"/>
              </a:ext>
            </a:extLst>
          </p:cNvPr>
          <p:cNvSpPr txBox="1"/>
          <p:nvPr/>
        </p:nvSpPr>
        <p:spPr>
          <a:xfrm>
            <a:off x="1640655" y="3737876"/>
            <a:ext cx="2994784" cy="816556"/>
          </a:xfrm>
          <a:prstGeom prst="rect">
            <a:avLst/>
          </a:prstGeom>
          <a:noFill/>
        </p:spPr>
        <p:txBody>
          <a:bodyPr wrap="square" lIns="0" tIns="0" rIns="0" bIns="0" rtlCol="0">
            <a:noAutofit/>
          </a:bodyPr>
          <a:lstStyle/>
          <a:p>
            <a:pPr lvl="0" fontAlgn="base">
              <a:spcBef>
                <a:spcPts val="500"/>
              </a:spcBef>
            </a:pPr>
            <a:r>
              <a:rPr lang="en-GB">
                <a:effectLst/>
                <a:ea typeface="Times New Roman" panose="02020603050405020304" pitchFamily="18" charset="0"/>
              </a:rPr>
              <a:t>Putting lived experience of the person at the centre of what we do</a:t>
            </a:r>
          </a:p>
        </p:txBody>
      </p:sp>
      <p:sp>
        <p:nvSpPr>
          <p:cNvPr id="9" name="TextBox 8">
            <a:extLst>
              <a:ext uri="{FF2B5EF4-FFF2-40B4-BE49-F238E27FC236}">
                <a16:creationId xmlns:a16="http://schemas.microsoft.com/office/drawing/2014/main" id="{C4F06F0F-B4F7-5F51-8CBF-961A708DD46C}"/>
              </a:ext>
            </a:extLst>
          </p:cNvPr>
          <p:cNvSpPr txBox="1"/>
          <p:nvPr/>
        </p:nvSpPr>
        <p:spPr>
          <a:xfrm>
            <a:off x="7269099" y="3704765"/>
            <a:ext cx="2700525" cy="816556"/>
          </a:xfrm>
          <a:prstGeom prst="rect">
            <a:avLst/>
          </a:prstGeom>
          <a:noFill/>
        </p:spPr>
        <p:txBody>
          <a:bodyPr wrap="square" lIns="0" tIns="0" rIns="0" bIns="0" rtlCol="0">
            <a:noAutofit/>
          </a:bodyPr>
          <a:lstStyle/>
          <a:p>
            <a:pPr fontAlgn="base">
              <a:spcBef>
                <a:spcPts val="500"/>
              </a:spcBef>
            </a:pPr>
            <a:r>
              <a:rPr lang="en-GB">
                <a:effectLst/>
                <a:ea typeface="Times New Roman" panose="02020603050405020304" pitchFamily="18" charset="0"/>
              </a:rPr>
              <a:t>Ensuring delivery of good quality services </a:t>
            </a:r>
          </a:p>
          <a:p>
            <a:pPr lvl="0" fontAlgn="base">
              <a:spcBef>
                <a:spcPts val="500"/>
              </a:spcBef>
            </a:pPr>
            <a:r>
              <a:rPr lang="en-GB">
                <a:effectLst/>
                <a:ea typeface="Times New Roman" panose="02020603050405020304" pitchFamily="18" charset="0"/>
              </a:rPr>
              <a:t> </a:t>
            </a:r>
          </a:p>
        </p:txBody>
      </p:sp>
      <p:sp>
        <p:nvSpPr>
          <p:cNvPr id="11" name="TextBox 10">
            <a:extLst>
              <a:ext uri="{FF2B5EF4-FFF2-40B4-BE49-F238E27FC236}">
                <a16:creationId xmlns:a16="http://schemas.microsoft.com/office/drawing/2014/main" id="{1D483557-A5FA-2FB5-9177-AE1C69BB17E8}"/>
              </a:ext>
            </a:extLst>
          </p:cNvPr>
          <p:cNvSpPr txBox="1"/>
          <p:nvPr/>
        </p:nvSpPr>
        <p:spPr>
          <a:xfrm>
            <a:off x="7269099" y="2399967"/>
            <a:ext cx="3405750" cy="985909"/>
          </a:xfrm>
          <a:prstGeom prst="rect">
            <a:avLst/>
          </a:prstGeom>
          <a:noFill/>
        </p:spPr>
        <p:txBody>
          <a:bodyPr wrap="square" lIns="0" tIns="0" rIns="0" bIns="0" rtlCol="0">
            <a:noAutofit/>
          </a:bodyPr>
          <a:lstStyle/>
          <a:p>
            <a:pPr lvl="0" fontAlgn="base">
              <a:spcBef>
                <a:spcPts val="500"/>
              </a:spcBef>
            </a:pPr>
            <a:r>
              <a:rPr lang="en-GB">
                <a:effectLst/>
                <a:ea typeface="Times New Roman" panose="02020603050405020304" pitchFamily="18" charset="0"/>
              </a:rPr>
              <a:t>Ensuring effective management of capacity and demand, both now and for the future </a:t>
            </a:r>
          </a:p>
        </p:txBody>
      </p:sp>
      <p:sp>
        <p:nvSpPr>
          <p:cNvPr id="13" name="TextBox 12">
            <a:extLst>
              <a:ext uri="{FF2B5EF4-FFF2-40B4-BE49-F238E27FC236}">
                <a16:creationId xmlns:a16="http://schemas.microsoft.com/office/drawing/2014/main" id="{D76845C9-9B94-1CB8-0F38-D2980DF824C5}"/>
              </a:ext>
            </a:extLst>
          </p:cNvPr>
          <p:cNvSpPr txBox="1"/>
          <p:nvPr/>
        </p:nvSpPr>
        <p:spPr>
          <a:xfrm>
            <a:off x="7269099" y="4764473"/>
            <a:ext cx="2994784" cy="816556"/>
          </a:xfrm>
          <a:prstGeom prst="rect">
            <a:avLst/>
          </a:prstGeom>
          <a:noFill/>
        </p:spPr>
        <p:txBody>
          <a:bodyPr wrap="square" lIns="0" tIns="0" rIns="0" bIns="0" rtlCol="0">
            <a:noAutofit/>
          </a:bodyPr>
          <a:lstStyle/>
          <a:p>
            <a:pPr lvl="0" fontAlgn="base">
              <a:spcBef>
                <a:spcPts val="500"/>
              </a:spcBef>
            </a:pPr>
            <a:r>
              <a:rPr lang="en-GB">
                <a:effectLst/>
                <a:ea typeface="Times New Roman" panose="02020603050405020304" pitchFamily="18" charset="0"/>
              </a:rPr>
              <a:t>Promoting the financial sustainability of the service as a whole </a:t>
            </a:r>
          </a:p>
        </p:txBody>
      </p:sp>
      <p:sp>
        <p:nvSpPr>
          <p:cNvPr id="21" name="TextBox 20">
            <a:extLst>
              <a:ext uri="{FF2B5EF4-FFF2-40B4-BE49-F238E27FC236}">
                <a16:creationId xmlns:a16="http://schemas.microsoft.com/office/drawing/2014/main" id="{E65AD330-C76D-476D-76E1-9D14373387EC}"/>
              </a:ext>
            </a:extLst>
          </p:cNvPr>
          <p:cNvSpPr txBox="1"/>
          <p:nvPr/>
        </p:nvSpPr>
        <p:spPr>
          <a:xfrm>
            <a:off x="1681018" y="4913745"/>
            <a:ext cx="2994784" cy="858718"/>
          </a:xfrm>
          <a:prstGeom prst="rect">
            <a:avLst/>
          </a:prstGeom>
          <a:noFill/>
        </p:spPr>
        <p:txBody>
          <a:bodyPr wrap="square" lIns="0" tIns="0" rIns="0" bIns="0" rtlCol="0">
            <a:noAutofit/>
          </a:bodyPr>
          <a:lstStyle/>
          <a:p>
            <a:pPr fontAlgn="base">
              <a:spcBef>
                <a:spcPts val="500"/>
              </a:spcBef>
            </a:pPr>
            <a:r>
              <a:rPr lang="en-GB">
                <a:effectLst/>
                <a:ea typeface="Times New Roman" panose="02020603050405020304" pitchFamily="18" charset="0"/>
              </a:rPr>
              <a:t>Utilisation of technology that maximises independence and workforce efficiency </a:t>
            </a:r>
          </a:p>
          <a:p>
            <a:pPr lvl="0" fontAlgn="base">
              <a:spcBef>
                <a:spcPts val="500"/>
              </a:spcBef>
            </a:pPr>
            <a:r>
              <a:rPr lang="en-GB">
                <a:effectLst/>
                <a:ea typeface="Times New Roman" panose="02020603050405020304" pitchFamily="18" charset="0"/>
              </a:rPr>
              <a:t> </a:t>
            </a:r>
          </a:p>
        </p:txBody>
      </p:sp>
      <p:pic>
        <p:nvPicPr>
          <p:cNvPr id="23" name="Graphic 22" descr="Clipboard Checked with solid fill">
            <a:extLst>
              <a:ext uri="{FF2B5EF4-FFF2-40B4-BE49-F238E27FC236}">
                <a16:creationId xmlns:a16="http://schemas.microsoft.com/office/drawing/2014/main" id="{05BEA050-FC52-4F60-A417-8954B31A51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007966" y="3587544"/>
            <a:ext cx="800100" cy="800100"/>
          </a:xfrm>
          <a:prstGeom prst="rect">
            <a:avLst/>
          </a:prstGeom>
        </p:spPr>
      </p:pic>
      <p:pic>
        <p:nvPicPr>
          <p:cNvPr id="24" name="Graphic 23" descr="Signal with solid fill">
            <a:extLst>
              <a:ext uri="{FF2B5EF4-FFF2-40B4-BE49-F238E27FC236}">
                <a16:creationId xmlns:a16="http://schemas.microsoft.com/office/drawing/2014/main" id="{E3699A98-D72B-2AFD-B6BB-CFF928CAE6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007966" y="2439187"/>
            <a:ext cx="800100" cy="800100"/>
          </a:xfrm>
          <a:prstGeom prst="rect">
            <a:avLst/>
          </a:prstGeom>
        </p:spPr>
      </p:pic>
      <p:pic>
        <p:nvPicPr>
          <p:cNvPr id="25" name="Graphic 24" descr="Coins with solid fill">
            <a:extLst>
              <a:ext uri="{FF2B5EF4-FFF2-40B4-BE49-F238E27FC236}">
                <a16:creationId xmlns:a16="http://schemas.microsoft.com/office/drawing/2014/main" id="{C44FBEAE-E857-C974-25E6-A8AC780006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007966" y="4755982"/>
            <a:ext cx="800100" cy="800100"/>
          </a:xfrm>
          <a:prstGeom prst="rect">
            <a:avLst/>
          </a:prstGeom>
        </p:spPr>
      </p:pic>
      <p:pic>
        <p:nvPicPr>
          <p:cNvPr id="26" name="Graphic 25" descr="Internet Of Things with solid fill">
            <a:extLst>
              <a:ext uri="{FF2B5EF4-FFF2-40B4-BE49-F238E27FC236}">
                <a16:creationId xmlns:a16="http://schemas.microsoft.com/office/drawing/2014/main" id="{00E86BFB-5E56-5EF2-50BB-781290AE2D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8633" y="4817894"/>
            <a:ext cx="800100" cy="800100"/>
          </a:xfrm>
          <a:prstGeom prst="rect">
            <a:avLst/>
          </a:prstGeom>
        </p:spPr>
      </p:pic>
      <p:pic>
        <p:nvPicPr>
          <p:cNvPr id="29" name="Graphic 28" descr="Universal access with solid fill">
            <a:extLst>
              <a:ext uri="{FF2B5EF4-FFF2-40B4-BE49-F238E27FC236}">
                <a16:creationId xmlns:a16="http://schemas.microsoft.com/office/drawing/2014/main" id="{FFEED0F3-E453-AAA0-36BD-D70FB7271F4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1012" y="3688954"/>
            <a:ext cx="914400" cy="914400"/>
          </a:xfrm>
          <a:prstGeom prst="rect">
            <a:avLst/>
          </a:prstGeom>
        </p:spPr>
      </p:pic>
    </p:spTree>
    <p:extLst>
      <p:ext uri="{BB962C8B-B14F-4D97-AF65-F5344CB8AC3E}">
        <p14:creationId xmlns:p14="http://schemas.microsoft.com/office/powerpoint/2010/main" val="3973332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E33CA-4A85-8CA3-BA84-4EA2E62D329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436" r="22436"/>
          <a:stretch/>
        </p:blipFill>
        <p:spPr>
          <a:xfrm>
            <a:off x="6523886" y="0"/>
            <a:ext cx="5668115" cy="6858000"/>
          </a:xfrm>
        </p:spPr>
      </p:pic>
      <p:sp>
        <p:nvSpPr>
          <p:cNvPr id="3" name="Title 2">
            <a:extLst>
              <a:ext uri="{FF2B5EF4-FFF2-40B4-BE49-F238E27FC236}">
                <a16:creationId xmlns:a16="http://schemas.microsoft.com/office/drawing/2014/main" id="{9C19524A-787A-40B8-8984-6AECC6435BAC}"/>
              </a:ext>
            </a:extLst>
          </p:cNvPr>
          <p:cNvSpPr>
            <a:spLocks noGrp="1"/>
          </p:cNvSpPr>
          <p:nvPr>
            <p:ph type="title"/>
          </p:nvPr>
        </p:nvSpPr>
        <p:spPr>
          <a:xfrm>
            <a:off x="545124" y="362358"/>
            <a:ext cx="5550876" cy="1065091"/>
          </a:xfrm>
        </p:spPr>
        <p:txBody>
          <a:bodyPr/>
          <a:lstStyle/>
          <a:p>
            <a:r>
              <a:rPr lang="en-GB">
                <a:solidFill>
                  <a:srgbClr val="FF0000"/>
                </a:solidFill>
              </a:rPr>
              <a:t>Market Shaping Strategy</a:t>
            </a:r>
          </a:p>
        </p:txBody>
      </p:sp>
      <p:sp>
        <p:nvSpPr>
          <p:cNvPr id="8" name="Content Placeholder 7">
            <a:extLst>
              <a:ext uri="{FF2B5EF4-FFF2-40B4-BE49-F238E27FC236}">
                <a16:creationId xmlns:a16="http://schemas.microsoft.com/office/drawing/2014/main" id="{05A31772-7219-0A95-51FD-7F9E8D01614D}"/>
              </a:ext>
            </a:extLst>
          </p:cNvPr>
          <p:cNvSpPr>
            <a:spLocks noGrp="1"/>
          </p:cNvSpPr>
          <p:nvPr>
            <p:ph idx="1"/>
          </p:nvPr>
        </p:nvSpPr>
        <p:spPr>
          <a:xfrm>
            <a:off x="426529" y="1789807"/>
            <a:ext cx="6097357" cy="4141450"/>
          </a:xfrm>
        </p:spPr>
        <p:txBody>
          <a:bodyPr/>
          <a:lstStyle/>
          <a:p>
            <a:pPr marL="285750" indent="-285750">
              <a:buFont typeface="Wingdings" panose="05000000000000000000" pitchFamily="2" charset="2"/>
              <a:buChar char="§"/>
            </a:pPr>
            <a:endParaRPr lang="en-GB" sz="1800"/>
          </a:p>
          <a:p>
            <a:pPr marL="285750" indent="-285750">
              <a:buFont typeface="Wingdings" panose="05000000000000000000" pitchFamily="2" charset="2"/>
              <a:buChar char="§"/>
            </a:pPr>
            <a:endParaRPr lang="en-GB" sz="1800"/>
          </a:p>
        </p:txBody>
      </p:sp>
      <p:sp>
        <p:nvSpPr>
          <p:cNvPr id="4" name="TextBox 3">
            <a:extLst>
              <a:ext uri="{FF2B5EF4-FFF2-40B4-BE49-F238E27FC236}">
                <a16:creationId xmlns:a16="http://schemas.microsoft.com/office/drawing/2014/main" id="{42CCA4FD-68C2-6BB6-6958-863AE1137376}"/>
              </a:ext>
            </a:extLst>
          </p:cNvPr>
          <p:cNvSpPr txBox="1"/>
          <p:nvPr/>
        </p:nvSpPr>
        <p:spPr>
          <a:xfrm>
            <a:off x="1997989" y="922732"/>
            <a:ext cx="2645145" cy="43942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600" b="0" i="1" u="none" strike="noStrike" kern="1200" cap="none" spc="0" normalizeH="0" baseline="0" noProof="0">
                <a:ln>
                  <a:noFill/>
                </a:ln>
                <a:solidFill>
                  <a:srgbClr val="FF0000"/>
                </a:solidFill>
                <a:effectLst/>
                <a:uLnTx/>
                <a:uFillTx/>
                <a:latin typeface="Calibri"/>
                <a:ea typeface="+mn-ea"/>
                <a:cs typeface="+mn-cs"/>
              </a:rPr>
              <a:t>Making a difference every day</a:t>
            </a:r>
          </a:p>
        </p:txBody>
      </p:sp>
      <p:sp>
        <p:nvSpPr>
          <p:cNvPr id="5" name="TextBox 4">
            <a:extLst>
              <a:ext uri="{FF2B5EF4-FFF2-40B4-BE49-F238E27FC236}">
                <a16:creationId xmlns:a16="http://schemas.microsoft.com/office/drawing/2014/main" id="{38A86BF4-F482-2236-522E-3B9B96748D82}"/>
              </a:ext>
            </a:extLst>
          </p:cNvPr>
          <p:cNvSpPr txBox="1"/>
          <p:nvPr/>
        </p:nvSpPr>
        <p:spPr>
          <a:xfrm>
            <a:off x="258618" y="1230914"/>
            <a:ext cx="6410037" cy="5264728"/>
          </a:xfrm>
          <a:prstGeom prst="rect">
            <a:avLst/>
          </a:prstGeom>
          <a:noFill/>
        </p:spPr>
        <p:txBody>
          <a:bodyPr wrap="square" lIns="0" tIns="0" rIns="0" bIns="0" rtlCol="0">
            <a:noAutofit/>
          </a:bodyPr>
          <a:lstStyle/>
          <a:p>
            <a:pPr marL="0" marR="0" lvl="0" indent="0" algn="just" defTabSz="914400" rtl="0" eaLnBrk="1" fontAlgn="base" latinLnBrk="0" hangingPunct="1">
              <a:lnSpc>
                <a:spcPct val="100000"/>
              </a:lnSpc>
              <a:spcBef>
                <a:spcPts val="50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ea typeface="Times New Roman" panose="02020603050405020304" pitchFamily="18" charset="0"/>
                <a:cs typeface="+mn-cs"/>
              </a:rPr>
              <a:t>Our market shaping strategy focuses on providing more community-based services, which includes increasing short-term care, and the early help offer, and we would like to:</a:t>
            </a:r>
          </a:p>
          <a:p>
            <a:pPr marL="285750" marR="0" lvl="0" indent="-285750" algn="just" defTabSz="914400" rtl="0" eaLnBrk="1" fontAlgn="base" latinLnBrk="0" hangingPunct="1">
              <a:lnSpc>
                <a:spcPct val="10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ea typeface="Times New Roman" panose="02020603050405020304" pitchFamily="18" charset="0"/>
                <a:cs typeface="+mn-cs"/>
              </a:rPr>
              <a:t>Reduce reliance on residential care, where there is currently an over-supply of beds, in favour of supporting people in their own homes and communities.</a:t>
            </a:r>
          </a:p>
          <a:p>
            <a:pPr marL="285750" marR="0" lvl="0" indent="-285750" algn="just" defTabSz="914400" rtl="0" eaLnBrk="1" fontAlgn="base" latinLnBrk="0" hangingPunct="1">
              <a:lnSpc>
                <a:spcPct val="10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ea typeface="Times New Roman" panose="02020603050405020304" pitchFamily="18" charset="0"/>
                <a:cs typeface="+mn-cs"/>
              </a:rPr>
              <a:t>Increase provision for complex care, where there is growing demand, especially nursing and placements for Adults with complex needs or behaviours.</a:t>
            </a:r>
          </a:p>
          <a:p>
            <a:pPr marL="285750" marR="0" lvl="0" indent="-285750" algn="just" defTabSz="914400" rtl="0" eaLnBrk="1" fontAlgn="base" latinLnBrk="0" hangingPunct="1">
              <a:lnSpc>
                <a:spcPct val="10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ea typeface="Times New Roman" panose="02020603050405020304" pitchFamily="18" charset="0"/>
                <a:cs typeface="+mn-cs"/>
              </a:rPr>
              <a:t>Increase and evolve community-based services such as domiciliary care and other services that support the adult to remain independent at home.</a:t>
            </a:r>
          </a:p>
          <a:p>
            <a:pPr marL="285750" marR="0" lvl="0" indent="-285750" algn="just" defTabSz="914400" rtl="0" eaLnBrk="1" fontAlgn="base" latinLnBrk="0" hangingPunct="1">
              <a:lnSpc>
                <a:spcPct val="10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ea typeface="Times New Roman" panose="02020603050405020304" pitchFamily="18" charset="0"/>
                <a:cs typeface="+mn-cs"/>
              </a:rPr>
              <a:t>Develop a wider range of accommodation options that can provide community-based alternatives to residential care, such as Supported Living services.</a:t>
            </a:r>
          </a:p>
          <a:p>
            <a:pPr marL="285750" marR="0" lvl="0" indent="-285750" algn="just" defTabSz="914400" rtl="0" eaLnBrk="1" fontAlgn="base" latinLnBrk="0" hangingPunct="1">
              <a:lnSpc>
                <a:spcPct val="10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ea typeface="Times New Roman" panose="02020603050405020304" pitchFamily="18" charset="0"/>
                <a:cs typeface="+mn-cs"/>
              </a:rPr>
              <a:t>Increase the use of Personal Assistants, Micro-enterprises, Individual Service Funds and Direct Payments to optimise adults’ ability to exercise choice and control</a:t>
            </a:r>
          </a:p>
          <a:p>
            <a:pPr marL="285750" marR="0" lvl="0" indent="-285750" algn="just" defTabSz="914400" rtl="0" eaLnBrk="1" fontAlgn="base" latinLnBrk="0" hangingPunct="1">
              <a:lnSpc>
                <a:spcPct val="10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ea typeface="Times New Roman" panose="02020603050405020304" pitchFamily="18" charset="0"/>
                <a:cs typeface="+mn-cs"/>
              </a:rPr>
              <a:t>Improve our short term and early help service offer to reduce demand for long term care services.</a:t>
            </a: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7" name="TextBox 6">
            <a:extLst>
              <a:ext uri="{FF2B5EF4-FFF2-40B4-BE49-F238E27FC236}">
                <a16:creationId xmlns:a16="http://schemas.microsoft.com/office/drawing/2014/main" id="{FD392307-C9BA-AC92-90AB-BF49B1522248}"/>
              </a:ext>
            </a:extLst>
          </p:cNvPr>
          <p:cNvSpPr txBox="1"/>
          <p:nvPr/>
        </p:nvSpPr>
        <p:spPr>
          <a:xfrm>
            <a:off x="412803" y="2713026"/>
            <a:ext cx="6087862" cy="34406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 </a:t>
            </a:r>
          </a:p>
        </p:txBody>
      </p:sp>
    </p:spTree>
    <p:extLst>
      <p:ext uri="{BB962C8B-B14F-4D97-AF65-F5344CB8AC3E}">
        <p14:creationId xmlns:p14="http://schemas.microsoft.com/office/powerpoint/2010/main" val="1582072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65AD1F-0613-3B92-013E-2DB07489CCF5}"/>
              </a:ext>
            </a:extLst>
          </p:cNvPr>
          <p:cNvSpPr/>
          <p:nvPr/>
        </p:nvSpPr>
        <p:spPr>
          <a:xfrm>
            <a:off x="0" y="-38851"/>
            <a:ext cx="12192000" cy="4171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03C5FB11-CCAD-EC65-F994-880330680E0C}"/>
              </a:ext>
            </a:extLst>
          </p:cNvPr>
          <p:cNvSpPr txBox="1">
            <a:spLocks/>
          </p:cNvSpPr>
          <p:nvPr/>
        </p:nvSpPr>
        <p:spPr>
          <a:xfrm>
            <a:off x="179617" y="4534651"/>
            <a:ext cx="4353116" cy="1474666"/>
          </a:xfrm>
          <a:prstGeom prst="rect">
            <a:avLst/>
          </a:prstGeom>
        </p:spPr>
        <p:txBody>
          <a:bodyPr anchor="ctr">
            <a:norm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r>
              <a:rPr lang="en-GB" sz="3200">
                <a:solidFill>
                  <a:schemeClr val="tx1">
                    <a:lumMod val="50000"/>
                    <a:lumOff val="50000"/>
                  </a:schemeClr>
                </a:solidFill>
              </a:rPr>
              <a:t>Market Feedback</a:t>
            </a:r>
          </a:p>
        </p:txBody>
      </p:sp>
      <p:sp>
        <p:nvSpPr>
          <p:cNvPr id="6" name="TextBox 5">
            <a:extLst>
              <a:ext uri="{FF2B5EF4-FFF2-40B4-BE49-F238E27FC236}">
                <a16:creationId xmlns:a16="http://schemas.microsoft.com/office/drawing/2014/main" id="{168F60BC-BABA-8C40-27D4-2F5915B945D4}"/>
              </a:ext>
            </a:extLst>
          </p:cNvPr>
          <p:cNvSpPr txBox="1"/>
          <p:nvPr/>
        </p:nvSpPr>
        <p:spPr>
          <a:xfrm>
            <a:off x="4219575" y="4534651"/>
            <a:ext cx="7562850" cy="1913774"/>
          </a:xfrm>
          <a:prstGeom prst="rect">
            <a:avLst/>
          </a:prstGeom>
          <a:noFill/>
        </p:spPr>
        <p:txBody>
          <a:bodyPr wrap="square" lIns="0" tIns="0" rIns="0" bIns="0" rtlCol="0">
            <a:noAutofit/>
          </a:bodyPr>
          <a:lstStyle/>
          <a:p>
            <a:pPr marL="342900" indent="-342900" algn="l">
              <a:spcAft>
                <a:spcPts val="1134"/>
              </a:spcAft>
              <a:buFont typeface="+mj-lt"/>
              <a:buAutoNum type="arabicPeriod"/>
            </a:pPr>
            <a:endParaRPr lang="en-GB" sz="1500"/>
          </a:p>
        </p:txBody>
      </p:sp>
      <p:sp>
        <p:nvSpPr>
          <p:cNvPr id="7" name="TextBox 6">
            <a:extLst>
              <a:ext uri="{FF2B5EF4-FFF2-40B4-BE49-F238E27FC236}">
                <a16:creationId xmlns:a16="http://schemas.microsoft.com/office/drawing/2014/main" id="{F213B888-2AE6-5172-23B2-0720E608B3A6}"/>
              </a:ext>
            </a:extLst>
          </p:cNvPr>
          <p:cNvSpPr txBox="1"/>
          <p:nvPr/>
        </p:nvSpPr>
        <p:spPr>
          <a:xfrm>
            <a:off x="4532733" y="4982054"/>
            <a:ext cx="6762750" cy="1158687"/>
          </a:xfrm>
          <a:prstGeom prst="rect">
            <a:avLst/>
          </a:prstGeom>
          <a:noFill/>
        </p:spPr>
        <p:txBody>
          <a:bodyPr wrap="square" lIns="0" tIns="0" rIns="0" bIns="0" rtlCol="0" anchor="t">
            <a:noAutofit/>
          </a:bodyPr>
          <a:lstStyle/>
          <a:p>
            <a:pPr marL="342900" indent="-342900" algn="l">
              <a:spcAft>
                <a:spcPts val="1134"/>
              </a:spcAft>
              <a:buFont typeface="+mj-lt"/>
              <a:buAutoNum type="arabicPeriod"/>
            </a:pPr>
            <a:r>
              <a:rPr lang="en-GB" sz="2000"/>
              <a:t>What are your thoughts on the key focus of the strategy?</a:t>
            </a:r>
          </a:p>
          <a:p>
            <a:pPr marL="342900" indent="-342900">
              <a:spcAft>
                <a:spcPts val="1134"/>
              </a:spcAft>
              <a:buFont typeface="+mj-lt"/>
              <a:buAutoNum type="arabicPeriod"/>
            </a:pPr>
            <a:r>
              <a:rPr lang="en-GB" sz="2000"/>
              <a:t>Do you think we have missed anything if so, what should we include?</a:t>
            </a:r>
          </a:p>
        </p:txBody>
      </p:sp>
      <p:pic>
        <p:nvPicPr>
          <p:cNvPr id="8" name="Picture 7" descr="Qr code&#10;&#10;Description automatically generated">
            <a:extLst>
              <a:ext uri="{FF2B5EF4-FFF2-40B4-BE49-F238E27FC236}">
                <a16:creationId xmlns:a16="http://schemas.microsoft.com/office/drawing/2014/main" id="{128D6093-DB64-B911-4E46-6D1A55B03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085" y="840011"/>
            <a:ext cx="5041829" cy="2414225"/>
          </a:xfrm>
          <a:prstGeom prst="rect">
            <a:avLst/>
          </a:prstGeom>
        </p:spPr>
      </p:pic>
    </p:spTree>
    <p:extLst>
      <p:ext uri="{BB962C8B-B14F-4D97-AF65-F5344CB8AC3E}">
        <p14:creationId xmlns:p14="http://schemas.microsoft.com/office/powerpoint/2010/main" val="370651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E190317-6D38-2AD3-62D7-2BF2D54545BB}"/>
              </a:ext>
            </a:extLst>
          </p:cNvPr>
          <p:cNvSpPr/>
          <p:nvPr/>
        </p:nvSpPr>
        <p:spPr>
          <a:xfrm>
            <a:off x="293123" y="1856248"/>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600">
                <a:solidFill>
                  <a:prstClr val="white"/>
                </a:solidFill>
                <a:latin typeface="Calibri"/>
              </a:rPr>
              <a:t>Support to remain at home</a:t>
            </a:r>
            <a:endParaRPr kumimoji="0" lang="en-GB" sz="16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90B5DD52-CC0C-6187-00D0-346F2BDB3041}"/>
              </a:ext>
            </a:extLst>
          </p:cNvPr>
          <p:cNvSpPr txBox="1"/>
          <p:nvPr/>
        </p:nvSpPr>
        <p:spPr>
          <a:xfrm>
            <a:off x="369676" y="4512347"/>
            <a:ext cx="2113408" cy="10650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lang="en-GB" sz="1600">
                <a:solidFill>
                  <a:srgbClr val="000000"/>
                </a:solidFill>
                <a:latin typeface="Calibri"/>
              </a:rPr>
              <a:t>Implement the exceptional needs tool</a:t>
            </a:r>
            <a:endParaRPr kumimoji="0" lang="en-GB" sz="1600" b="0" i="0" u="none" strike="noStrike" kern="1200" cap="none" spc="0" normalizeH="0" baseline="0" noProof="0">
              <a:ln>
                <a:noFill/>
              </a:ln>
              <a:solidFill>
                <a:srgbClr val="00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6274532E-316B-F4F3-6CF8-D97D3E167733}"/>
              </a:ext>
            </a:extLst>
          </p:cNvPr>
          <p:cNvSpPr txBox="1"/>
          <p:nvPr/>
        </p:nvSpPr>
        <p:spPr>
          <a:xfrm>
            <a:off x="2617449" y="4503958"/>
            <a:ext cx="2322753" cy="1065091"/>
          </a:xfrm>
          <a:prstGeom prst="rect">
            <a:avLst/>
          </a:prstGeom>
          <a:noFill/>
        </p:spPr>
        <p:txBody>
          <a:bodyPr wrap="square" lIns="0" tIns="0" rIns="0" bIns="0" rtlCol="0">
            <a:noAutofit/>
          </a:bodyPr>
          <a:lstStyle/>
          <a:p>
            <a:pPr algn="ctr">
              <a:spcAft>
                <a:spcPts val="1134"/>
              </a:spcAft>
            </a:pPr>
            <a:r>
              <a:rPr lang="en-GB" sz="1600">
                <a:effectLst/>
                <a:ea typeface="Calibri" panose="020F0502020204030204" pitchFamily="34" charset="0"/>
              </a:rPr>
              <a:t>Continue to manage our residential market risk through  reporting tools</a:t>
            </a: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alibri"/>
              <a:ea typeface="+mn-ea"/>
              <a:cs typeface="+mn-cs"/>
            </a:endParaRPr>
          </a:p>
        </p:txBody>
      </p:sp>
      <p:sp>
        <p:nvSpPr>
          <p:cNvPr id="5" name="Oval 4">
            <a:extLst>
              <a:ext uri="{FF2B5EF4-FFF2-40B4-BE49-F238E27FC236}">
                <a16:creationId xmlns:a16="http://schemas.microsoft.com/office/drawing/2014/main" id="{0FD254AB-5432-C673-68DF-09457A14C0BF}"/>
              </a:ext>
            </a:extLst>
          </p:cNvPr>
          <p:cNvSpPr/>
          <p:nvPr/>
        </p:nvSpPr>
        <p:spPr>
          <a:xfrm>
            <a:off x="4153259" y="1856248"/>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600" spc="-100">
                <a:solidFill>
                  <a:prstClr val="white"/>
                </a:solidFill>
                <a:latin typeface="Calibri"/>
              </a:rPr>
              <a:t> Ensure capacity to support complex needs</a:t>
            </a:r>
            <a:endParaRPr kumimoji="0" lang="en-GB" sz="1600" b="0" i="0" u="none" strike="noStrike" kern="1200" cap="none" spc="-10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434A5E45-4E92-5DCC-6BFF-1CF083CD5E7A}"/>
              </a:ext>
            </a:extLst>
          </p:cNvPr>
          <p:cNvSpPr txBox="1"/>
          <p:nvPr/>
        </p:nvSpPr>
        <p:spPr>
          <a:xfrm>
            <a:off x="5005651" y="4512347"/>
            <a:ext cx="2322753" cy="10650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600" b="0" i="0" u="none" strike="noStrike" kern="1200" cap="none" spc="0" normalizeH="0" baseline="0" noProof="0">
                <a:ln>
                  <a:noFill/>
                </a:ln>
                <a:solidFill>
                  <a:srgbClr val="000000"/>
                </a:solidFill>
                <a:effectLst/>
                <a:uLnTx/>
                <a:uFillTx/>
                <a:latin typeface="Calibri"/>
                <a:ea typeface="+mn-ea"/>
                <a:cs typeface="+mn-cs"/>
              </a:rPr>
              <a:t>Consolidating residential market through framework and reduce use of Spot providers</a:t>
            </a:r>
          </a:p>
        </p:txBody>
      </p:sp>
      <p:sp>
        <p:nvSpPr>
          <p:cNvPr id="13" name="Title 1">
            <a:extLst>
              <a:ext uri="{FF2B5EF4-FFF2-40B4-BE49-F238E27FC236}">
                <a16:creationId xmlns:a16="http://schemas.microsoft.com/office/drawing/2014/main" id="{B5EE1B05-239A-D12D-39BF-EB623E68337E}"/>
              </a:ext>
            </a:extLst>
          </p:cNvPr>
          <p:cNvSpPr txBox="1">
            <a:spLocks/>
          </p:cNvSpPr>
          <p:nvPr/>
        </p:nvSpPr>
        <p:spPr>
          <a:xfrm>
            <a:off x="231309" y="69681"/>
            <a:ext cx="10963384" cy="909696"/>
          </a:xfrm>
          <a:prstGeom prst="rect">
            <a:avLst/>
          </a:prstGeom>
        </p:spPr>
        <p:txBody>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a:t>Addressing the 65+ Residential care market </a:t>
            </a:r>
          </a:p>
        </p:txBody>
      </p:sp>
      <p:sp>
        <p:nvSpPr>
          <p:cNvPr id="14" name="Oval 13">
            <a:extLst>
              <a:ext uri="{FF2B5EF4-FFF2-40B4-BE49-F238E27FC236}">
                <a16:creationId xmlns:a16="http://schemas.microsoft.com/office/drawing/2014/main" id="{781C5A17-AEA6-169F-D76A-CD1999923A69}"/>
              </a:ext>
            </a:extLst>
          </p:cNvPr>
          <p:cNvSpPr/>
          <p:nvPr/>
        </p:nvSpPr>
        <p:spPr>
          <a:xfrm>
            <a:off x="6083327" y="1854000"/>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600" b="0" i="0" u="none" strike="noStrike" kern="1200" cap="none" spc="-100" normalizeH="0" baseline="0" noProof="0">
                <a:ln>
                  <a:noFill/>
                </a:ln>
                <a:solidFill>
                  <a:prstClr val="white"/>
                </a:solidFill>
                <a:effectLst/>
                <a:uLnTx/>
                <a:uFillTx/>
                <a:latin typeface="Calibri"/>
                <a:ea typeface="+mn-ea"/>
                <a:cs typeface="+mn-cs"/>
              </a:rPr>
              <a:t>Manage increased council volumes as result of Social Care Reform</a:t>
            </a:r>
          </a:p>
        </p:txBody>
      </p:sp>
      <p:sp>
        <p:nvSpPr>
          <p:cNvPr id="15" name="Oval 14">
            <a:extLst>
              <a:ext uri="{FF2B5EF4-FFF2-40B4-BE49-F238E27FC236}">
                <a16:creationId xmlns:a16="http://schemas.microsoft.com/office/drawing/2014/main" id="{FE545295-CB0F-5283-C351-46FDD362783A}"/>
              </a:ext>
            </a:extLst>
          </p:cNvPr>
          <p:cNvSpPr/>
          <p:nvPr/>
        </p:nvSpPr>
        <p:spPr>
          <a:xfrm>
            <a:off x="8030286" y="1854000"/>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600" spc="-100">
                <a:solidFill>
                  <a:prstClr val="white"/>
                </a:solidFill>
                <a:latin typeface="Calibri"/>
              </a:rPr>
              <a:t>Ensure most value care homes remain sustainable</a:t>
            </a:r>
            <a:endParaRPr kumimoji="0" lang="en-GB" sz="1600" b="0" i="0" u="none" strike="noStrike" kern="1200" cap="none" spc="-10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D79F9DD5-3618-6232-5E9C-D444427DCD54}"/>
              </a:ext>
            </a:extLst>
          </p:cNvPr>
          <p:cNvSpPr/>
          <p:nvPr/>
        </p:nvSpPr>
        <p:spPr>
          <a:xfrm>
            <a:off x="9915778" y="1856248"/>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600" spc="-100">
                <a:solidFill>
                  <a:prstClr val="white"/>
                </a:solidFill>
                <a:latin typeface="Calibri"/>
              </a:rPr>
              <a:t>Upskill workforce to support complex care</a:t>
            </a:r>
            <a:endParaRPr kumimoji="0" lang="en-GB" sz="1600" b="0" i="0" u="none" strike="noStrike" kern="1200" cap="none" spc="-10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BEB26DFB-39BB-63EB-9595-B87BF40903A5}"/>
              </a:ext>
            </a:extLst>
          </p:cNvPr>
          <p:cNvSpPr txBox="1"/>
          <p:nvPr/>
        </p:nvSpPr>
        <p:spPr>
          <a:xfrm>
            <a:off x="7535266" y="4512347"/>
            <a:ext cx="2173650" cy="10650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lang="en-GB" sz="1600">
                <a:effectLst/>
                <a:ea typeface="Calibri" panose="020F0502020204030204" pitchFamily="34" charset="0"/>
              </a:rPr>
              <a:t>Increasing nursing and complex needs capacity, by increasing fees by 20% on existing packages</a:t>
            </a:r>
            <a:endParaRPr kumimoji="0" lang="en-GB" sz="1600" i="0" u="none" strike="noStrike" kern="1200" cap="none" spc="0" normalizeH="0" baseline="0" noProof="0">
              <a:ln>
                <a:noFill/>
              </a:ln>
              <a:solidFill>
                <a:srgbClr val="000000"/>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B39209A9-2DAC-8D56-0782-23F9B96F9F52}"/>
              </a:ext>
            </a:extLst>
          </p:cNvPr>
          <p:cNvSpPr txBox="1"/>
          <p:nvPr/>
        </p:nvSpPr>
        <p:spPr>
          <a:xfrm>
            <a:off x="9915778" y="4512347"/>
            <a:ext cx="2070358" cy="10650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lang="en-GB" sz="1600">
                <a:solidFill>
                  <a:srgbClr val="000000"/>
                </a:solidFill>
                <a:latin typeface="Calibri"/>
              </a:rPr>
              <a:t>Ensure the care home market is ready for Social Care Reform</a:t>
            </a:r>
            <a:endParaRPr kumimoji="0" lang="en-GB" sz="1600" i="0" u="none" strike="noStrike" kern="1200" cap="none" spc="0" normalizeH="0" baseline="0" noProof="0">
              <a:ln>
                <a:noFill/>
              </a:ln>
              <a:solidFill>
                <a:srgbClr val="000000"/>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70B1D554-BC3A-C93C-03AC-D82FCF516D3A}"/>
              </a:ext>
            </a:extLst>
          </p:cNvPr>
          <p:cNvSpPr txBox="1"/>
          <p:nvPr/>
        </p:nvSpPr>
        <p:spPr>
          <a:xfrm>
            <a:off x="1789734" y="1389830"/>
            <a:ext cx="9245569" cy="543178"/>
          </a:xfrm>
          <a:prstGeom prst="rect">
            <a:avLst/>
          </a:prstGeom>
          <a:noFill/>
        </p:spPr>
        <p:txBody>
          <a:bodyPr wrap="square" lIns="0" tIns="0" rIns="0" bIns="0" rtlCol="0">
            <a:noAutofit/>
          </a:bodyPr>
          <a:lstStyle/>
          <a:p>
            <a:pPr>
              <a:spcAft>
                <a:spcPts val="1134"/>
              </a:spcAft>
            </a:pPr>
            <a:r>
              <a:rPr lang="en-GB" sz="1600" b="1">
                <a:effectLst/>
                <a:ea typeface="Calibri" panose="020F0502020204030204" pitchFamily="34" charset="0"/>
              </a:rPr>
              <a:t>As part of our market shaping strategy our key strategy for Residential and Nursing Care continue to be:</a:t>
            </a:r>
          </a:p>
          <a:p>
            <a:pPr algn="l">
              <a:spcAft>
                <a:spcPts val="1134"/>
              </a:spcAft>
            </a:pPr>
            <a:endParaRPr lang="en-GB" sz="1600"/>
          </a:p>
        </p:txBody>
      </p:sp>
      <p:sp>
        <p:nvSpPr>
          <p:cNvPr id="21" name="TextBox 20">
            <a:extLst>
              <a:ext uri="{FF2B5EF4-FFF2-40B4-BE49-F238E27FC236}">
                <a16:creationId xmlns:a16="http://schemas.microsoft.com/office/drawing/2014/main" id="{24243098-153B-E22A-6821-1892DB5E9D79}"/>
              </a:ext>
            </a:extLst>
          </p:cNvPr>
          <p:cNvSpPr txBox="1"/>
          <p:nvPr/>
        </p:nvSpPr>
        <p:spPr>
          <a:xfrm>
            <a:off x="3514301" y="4165262"/>
            <a:ext cx="7256477" cy="336448"/>
          </a:xfrm>
          <a:prstGeom prst="rect">
            <a:avLst/>
          </a:prstGeom>
          <a:noFill/>
        </p:spPr>
        <p:txBody>
          <a:bodyPr wrap="square" lIns="0" tIns="0" rIns="0" bIns="0" rtlCol="0">
            <a:noAutofit/>
          </a:bodyPr>
          <a:lstStyle/>
          <a:p>
            <a:pPr algn="l">
              <a:spcAft>
                <a:spcPts val="1134"/>
              </a:spcAft>
            </a:pPr>
            <a:r>
              <a:rPr lang="en-GB" sz="1600" b="1">
                <a:effectLst/>
                <a:ea typeface="Calibri" panose="020F0502020204030204" pitchFamily="34" charset="0"/>
              </a:rPr>
              <a:t>As part of the shaping of community services the council will:</a:t>
            </a:r>
            <a:endParaRPr lang="en-GB" sz="1600"/>
          </a:p>
        </p:txBody>
      </p:sp>
      <p:sp>
        <p:nvSpPr>
          <p:cNvPr id="2" name="Oval 1">
            <a:extLst>
              <a:ext uri="{FF2B5EF4-FFF2-40B4-BE49-F238E27FC236}">
                <a16:creationId xmlns:a16="http://schemas.microsoft.com/office/drawing/2014/main" id="{C300ED6A-C527-1851-C65C-F90FB2EE7285}"/>
              </a:ext>
            </a:extLst>
          </p:cNvPr>
          <p:cNvSpPr/>
          <p:nvPr/>
        </p:nvSpPr>
        <p:spPr>
          <a:xfrm>
            <a:off x="2223191" y="1856248"/>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defRPr/>
            </a:pPr>
            <a:r>
              <a:rPr lang="en-GB" sz="1600" spc="-100">
                <a:latin typeface="Calibri"/>
              </a:rPr>
              <a:t> Supporting hospital discharges &amp; continuing Healthcare Pathways</a:t>
            </a:r>
            <a:endParaRPr kumimoji="0" lang="en-GB" sz="1600" b="0" i="0" u="none" strike="noStrike" kern="1200" cap="none" spc="-10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1145072798"/>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ECC_PPT template" id="{6FCDB8B4-0987-4F7A-9068-76AF2F1A5362}" vid="{950400F7-2CC0-4D32-AA46-A7D9F6A2AE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6EBEAD39AC6742928F92EADDFC6D02" ma:contentTypeVersion="13" ma:contentTypeDescription="Create a new document." ma:contentTypeScope="" ma:versionID="d9d4fc771cd49ae72d25b00c9b3de323">
  <xsd:schema xmlns:xsd="http://www.w3.org/2001/XMLSchema" xmlns:xs="http://www.w3.org/2001/XMLSchema" xmlns:p="http://schemas.microsoft.com/office/2006/metadata/properties" xmlns:ns2="078cbc76-afce-4410-9fcc-8747831aba5b" xmlns:ns3="168c33fe-5b8a-4626-9d09-58f8cf1e0366" xmlns:ns4="6a461f78-e7a2-485a-8a47-5fc604b04102" targetNamespace="http://schemas.microsoft.com/office/2006/metadata/properties" ma:root="true" ma:fieldsID="07811ee84e10f90534fc673d8c35ebfd" ns2:_="" ns3:_="" ns4:_="">
    <xsd:import namespace="078cbc76-afce-4410-9fcc-8747831aba5b"/>
    <xsd:import namespace="168c33fe-5b8a-4626-9d09-58f8cf1e0366"/>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8cbc76-afce-4410-9fcc-8747831aba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8c33fe-5b8a-4626-9d09-58f8cf1e03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7610880-8a66-46dd-add9-67140cb86833}" ma:internalName="TaxCatchAll" ma:showField="CatchAllData" ma:web="168c33fe-5b8a-4626-9d09-58f8cf1e03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078cbc76-afce-4410-9fcc-8747831aba5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6D4FED-5FDE-467B-B444-9F17B8D9DF33}">
  <ds:schemaRefs>
    <ds:schemaRef ds:uri="078cbc76-afce-4410-9fcc-8747831aba5b"/>
    <ds:schemaRef ds:uri="168c33fe-5b8a-4626-9d09-58f8cf1e0366"/>
    <ds:schemaRef ds:uri="6a461f78-e7a2-485a-8a47-5fc604b041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3.xml><?xml version="1.0" encoding="utf-8"?>
<ds:datastoreItem xmlns:ds="http://schemas.openxmlformats.org/officeDocument/2006/customXml" ds:itemID="{B216C91F-B092-485F-89DA-CDD2EFE13FC0}">
  <ds:schemaRefs>
    <ds:schemaRef ds:uri="078cbc76-afce-4410-9fcc-8747831aba5b"/>
    <ds:schemaRef ds:uri="168c33fe-5b8a-4626-9d09-58f8cf1e0366"/>
    <ds:schemaRef ds:uri="6a461f78-e7a2-485a-8a47-5fc604b041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ECC-Corporate-PowerPoint-template</Template>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ASC Market Shaping</vt:lpstr>
      <vt:lpstr>Live Event Approach</vt:lpstr>
      <vt:lpstr>Timelines</vt:lpstr>
      <vt:lpstr>Engagements</vt:lpstr>
      <vt:lpstr>PowerPoint Presentation</vt:lpstr>
      <vt:lpstr>Key messages </vt:lpstr>
      <vt:lpstr>Market Shaping Strategy</vt:lpstr>
      <vt:lpstr>PowerPoint Presentation</vt:lpstr>
      <vt:lpstr>PowerPoint Presentation</vt:lpstr>
      <vt:lpstr>PowerPoint Presentation</vt:lpstr>
      <vt:lpstr>PowerPoint Presentation</vt:lpstr>
      <vt:lpstr>Addressing the other  care markets</vt:lpstr>
      <vt:lpstr>PowerPoint Presentation</vt:lpstr>
      <vt:lpstr>PowerPoint Presentation</vt:lpstr>
      <vt:lpstr>PowerPoint Presentation</vt:lpstr>
      <vt:lpstr>PowerPoint Presentation</vt:lpstr>
      <vt:lpstr>Your Questions answered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Lucy Johnson - Procurement Lead</dc:creator>
  <cp:revision>1</cp:revision>
  <dcterms:created xsi:type="dcterms:W3CDTF">2022-11-16T08:26:45Z</dcterms:created>
  <dcterms:modified xsi:type="dcterms:W3CDTF">2023-03-21T16:22:05Z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0x010100E16EBEAD39AC6742928F92EADDFC6D02</vt:lpwstr>
  </property>
  <property fmtid="{D5CDD505-2E9C-101B-9397-08002B2CF9AE}" pid="3" name="Content Subject">
    <vt:lpwstr/>
  </property>
  <property fmtid="{D5CDD505-2E9C-101B-9397-08002B2CF9AE}" pid="4" name="MSIP_Label_39d8be9e-c8d9-4b9c-bd40-2c27cc7ea2e6_Enabled">
    <vt:lpwstr>true</vt:lpwstr>
  </property>
  <property fmtid="{D5CDD505-2E9C-101B-9397-08002B2CF9AE}" pid="5" name="MSIP_Label_39d8be9e-c8d9-4b9c-bd40-2c27cc7ea2e6_SetDate">
    <vt:lpwstr>2022-11-16T08:26:45Z</vt:lpwstr>
  </property>
  <property fmtid="{D5CDD505-2E9C-101B-9397-08002B2CF9AE}" pid="6" name="MSIP_Label_39d8be9e-c8d9-4b9c-bd40-2c27cc7ea2e6_Method">
    <vt:lpwstr>Standard</vt:lpwstr>
  </property>
  <property fmtid="{D5CDD505-2E9C-101B-9397-08002B2CF9AE}" pid="7" name="MSIP_Label_39d8be9e-c8d9-4b9c-bd40-2c27cc7ea2e6_Name">
    <vt:lpwstr>39d8be9e-c8d9-4b9c-bd40-2c27cc7ea2e6</vt:lpwstr>
  </property>
  <property fmtid="{D5CDD505-2E9C-101B-9397-08002B2CF9AE}" pid="8" name="MSIP_Label_39d8be9e-c8d9-4b9c-bd40-2c27cc7ea2e6_SiteId">
    <vt:lpwstr>a8b4324f-155c-4215-a0f1-7ed8cc9a992f</vt:lpwstr>
  </property>
  <property fmtid="{D5CDD505-2E9C-101B-9397-08002B2CF9AE}" pid="9" name="MSIP_Label_39d8be9e-c8d9-4b9c-bd40-2c27cc7ea2e6_ActionId">
    <vt:lpwstr>c2a03733-99d4-4eae-a1bf-2f02f3ac6f44</vt:lpwstr>
  </property>
  <property fmtid="{D5CDD505-2E9C-101B-9397-08002B2CF9AE}" pid="10" name="MSIP_Label_39d8be9e-c8d9-4b9c-bd40-2c27cc7ea2e6_ContentBits">
    <vt:lpwstr>0</vt:lpwstr>
  </property>
  <property fmtid="{D5CDD505-2E9C-101B-9397-08002B2CF9AE}" pid="11" name="MediaServiceImageTags">
    <vt:lpwstr/>
  </property>
</Properties>
</file>