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59604D8-FAD2-4A2F-97E3-7B5EF91912DB}" type="datetimeFigureOut">
              <a:rPr lang="en-GB" smtClean="0"/>
              <a:t>10/03/2019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12C2CD2-F9FB-4F6C-BC67-5118343563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604D8-FAD2-4A2F-97E3-7B5EF91912DB}" type="datetimeFigureOut">
              <a:rPr lang="en-GB" smtClean="0"/>
              <a:t>10/03/2019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C2CD2-F9FB-4F6C-BC67-5118343563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604D8-FAD2-4A2F-97E3-7B5EF91912DB}" type="datetimeFigureOut">
              <a:rPr lang="en-GB" smtClean="0"/>
              <a:t>10/03/2019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C2CD2-F9FB-4F6C-BC67-5118343563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604D8-FAD2-4A2F-97E3-7B5EF91912DB}" type="datetimeFigureOut">
              <a:rPr lang="en-GB" smtClean="0"/>
              <a:t>10/03/2019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C2CD2-F9FB-4F6C-BC67-51183435637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604D8-FAD2-4A2F-97E3-7B5EF91912DB}" type="datetimeFigureOut">
              <a:rPr lang="en-GB" smtClean="0"/>
              <a:t>10/03/2019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C2CD2-F9FB-4F6C-BC67-51183435637C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604D8-FAD2-4A2F-97E3-7B5EF91912DB}" type="datetimeFigureOut">
              <a:rPr lang="en-GB" smtClean="0"/>
              <a:t>10/03/2019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C2CD2-F9FB-4F6C-BC67-51183435637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604D8-FAD2-4A2F-97E3-7B5EF91912DB}" type="datetimeFigureOut">
              <a:rPr lang="en-GB" smtClean="0"/>
              <a:t>10/03/2019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C2CD2-F9FB-4F6C-BC67-51183435637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604D8-FAD2-4A2F-97E3-7B5EF91912DB}" type="datetimeFigureOut">
              <a:rPr lang="en-GB" smtClean="0"/>
              <a:t>10/03/2019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C2CD2-F9FB-4F6C-BC67-51183435637C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59604D8-FAD2-4A2F-97E3-7B5EF91912DB}" type="datetimeFigureOut">
              <a:rPr lang="en-GB" smtClean="0"/>
              <a:t>10/03/2019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C2CD2-F9FB-4F6C-BC67-51183435637C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959604D8-FAD2-4A2F-97E3-7B5EF91912DB}" type="datetimeFigureOut">
              <a:rPr lang="en-GB" smtClean="0"/>
              <a:t>10/03/2019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12C2CD2-F9FB-4F6C-BC67-51183435637C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59604D8-FAD2-4A2F-97E3-7B5EF91912DB}" type="datetimeFigureOut">
              <a:rPr lang="en-GB" smtClean="0"/>
              <a:t>10/03/2019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12C2CD2-F9FB-4F6C-BC67-51183435637C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959604D8-FAD2-4A2F-97E3-7B5EF91912DB}" type="datetimeFigureOut">
              <a:rPr lang="en-GB" smtClean="0"/>
              <a:t>10/03/2019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E12C2CD2-F9FB-4F6C-BC67-51183435637C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84785"/>
            <a:ext cx="7772400" cy="2115666"/>
          </a:xfrm>
        </p:spPr>
        <p:txBody>
          <a:bodyPr>
            <a:normAutofit/>
          </a:bodyPr>
          <a:lstStyle/>
          <a:p>
            <a:r>
              <a:rPr lang="en-GB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Dementia Diagnosis in Care Homes</a:t>
            </a:r>
            <a:endParaRPr lang="en-GB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By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Alex </a:t>
            </a:r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Stephenson</a:t>
            </a:r>
          </a:p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Advanced Nurse Practitioner</a:t>
            </a:r>
          </a:p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RMN</a:t>
            </a:r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561734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Syndrome which is chronic and progressive in nature</a:t>
            </a:r>
          </a:p>
          <a:p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Deterioration in cognition and functional skills</a:t>
            </a:r>
          </a:p>
          <a:p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Affects older adults mostly</a:t>
            </a:r>
          </a:p>
          <a:p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Not normal part of ageing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What is Dementia?</a:t>
            </a:r>
            <a:endParaRPr lang="en-GB" sz="4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78002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Alzheimer’s disease</a:t>
            </a:r>
          </a:p>
          <a:p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Vascular dementia</a:t>
            </a:r>
          </a:p>
          <a:p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Frontotemporal dementia</a:t>
            </a:r>
          </a:p>
          <a:p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Dementia with Lewy Bodies</a:t>
            </a:r>
          </a:p>
          <a:p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Mixed type dementia (Alzheimer’s disease and vascular dementia)</a:t>
            </a:r>
          </a:p>
          <a:p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HIV related dementia</a:t>
            </a:r>
          </a:p>
          <a:p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Creutzfeldt-Jakob disease (CJD)</a:t>
            </a:r>
            <a:endParaRPr lang="en-GB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6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Types of Dementia</a:t>
            </a:r>
            <a:endParaRPr lang="en-GB" sz="6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88719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Changes in memory</a:t>
            </a:r>
          </a:p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Repetitive</a:t>
            </a:r>
          </a:p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Misplacing items</a:t>
            </a:r>
          </a:p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Communication difficulties</a:t>
            </a:r>
          </a:p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Psychotic symptoms</a:t>
            </a:r>
          </a:p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Mood changes</a:t>
            </a:r>
          </a:p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Movement problems</a:t>
            </a:r>
          </a:p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Sleep disturbances </a:t>
            </a:r>
          </a:p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Personality and behavioural changes</a:t>
            </a:r>
          </a:p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Thinking skills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Recognising Dementia</a:t>
            </a:r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9395428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LOTS OF QUESTIONS</a:t>
            </a:r>
          </a:p>
          <a:p>
            <a:r>
              <a:rPr lang="en-GB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Cognitive testing</a:t>
            </a:r>
          </a:p>
          <a:p>
            <a:r>
              <a:rPr lang="en-GB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Scanning – MRI or CT</a:t>
            </a:r>
          </a:p>
          <a:p>
            <a:r>
              <a:rPr lang="en-GB" sz="3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Neuropsychology</a:t>
            </a:r>
            <a:endParaRPr lang="en-GB" sz="36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How is Dementia Diagnosed? </a:t>
            </a:r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5935868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Advanced care planning</a:t>
            </a:r>
          </a:p>
          <a:p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Risk of delirium</a:t>
            </a:r>
          </a:p>
          <a:p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Explanation </a:t>
            </a:r>
          </a:p>
          <a:p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Deprivation of liberty</a:t>
            </a:r>
          </a:p>
          <a:p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Help for the care home staff</a:t>
            </a:r>
          </a:p>
          <a:p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Missed out residents</a:t>
            </a:r>
          </a:p>
          <a:p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Treatment</a:t>
            </a:r>
          </a:p>
          <a:p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Involvement of services</a:t>
            </a:r>
            <a:endParaRPr lang="en-GB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>
                <a:latin typeface="Aharoni" panose="02010803020104030203" pitchFamily="2" charset="-79"/>
                <a:cs typeface="Aharoni" panose="02010803020104030203" pitchFamily="2" charset="-79"/>
              </a:rPr>
              <a:t>Benefits of a Dementia Diagnosis</a:t>
            </a:r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6610224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Consent</a:t>
            </a:r>
          </a:p>
          <a:p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GP</a:t>
            </a:r>
          </a:p>
          <a:p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Community Matron</a:t>
            </a:r>
            <a:endParaRPr lang="en-GB" sz="3200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r>
              <a:rPr lang="en-GB" sz="32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Dementia Service Care Home Liaison</a:t>
            </a:r>
            <a:endParaRPr lang="en-GB" sz="32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Referral for Assessment</a:t>
            </a:r>
            <a:endParaRPr lang="en-GB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16735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Telephone number – 01206 228970</a:t>
            </a:r>
          </a:p>
          <a:p>
            <a:pPr marL="109728" indent="0">
              <a:buNone/>
            </a:pPr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Ask to speak to Alex, Mike or Kirstie</a:t>
            </a:r>
          </a:p>
          <a:p>
            <a:pPr marL="109728" indent="0">
              <a:buNone/>
            </a:pPr>
            <a:endParaRPr lang="en-GB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109728" indent="0">
              <a:buNone/>
            </a:pPr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Email with patient name, date of birth, NHS number (if known) and brief reason for referral</a:t>
            </a:r>
          </a:p>
          <a:p>
            <a:pPr marL="109728" indent="0">
              <a:buNone/>
            </a:pPr>
            <a:endParaRPr lang="en-GB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109728" indent="0">
              <a:buNone/>
            </a:pPr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Referral form</a:t>
            </a:r>
          </a:p>
          <a:p>
            <a:pPr marL="109728" indent="0">
              <a:buNone/>
            </a:pPr>
            <a:endParaRPr lang="en-GB" sz="28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109728" indent="0">
              <a:buNone/>
            </a:pPr>
            <a:r>
              <a:rPr lang="en-GB" sz="2800" dirty="0" smtClean="0">
                <a:latin typeface="Aharoni" panose="02010803020104030203" pitchFamily="2" charset="-79"/>
                <a:cs typeface="Aharoni" panose="02010803020104030203" pitchFamily="2" charset="-79"/>
              </a:rPr>
              <a:t>Memory assessment only</a:t>
            </a:r>
          </a:p>
          <a:p>
            <a:pPr marL="109728" indent="0">
              <a:buNone/>
            </a:pPr>
            <a:endParaRPr lang="en-GB" dirty="0"/>
          </a:p>
          <a:p>
            <a:pPr marL="109728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How to Access Care Home Liaison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07816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Thank you for listening</a:t>
            </a:r>
            <a:endParaRPr lang="en-GB" sz="5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4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Any Questions?</a:t>
            </a:r>
            <a:endParaRPr lang="en-GB" sz="44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1829969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349</TotalTime>
  <Words>202</Words>
  <Application>Microsoft Office PowerPoint</Application>
  <PresentationFormat>On-screen Show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Concourse</vt:lpstr>
      <vt:lpstr>Dementia Diagnosis in Care Homes</vt:lpstr>
      <vt:lpstr>What is Dementia?</vt:lpstr>
      <vt:lpstr>Types of Dementia</vt:lpstr>
      <vt:lpstr>Recognising Dementia</vt:lpstr>
      <vt:lpstr>How is Dementia Diagnosed? </vt:lpstr>
      <vt:lpstr>Benefits of a Dementia Diagnosis</vt:lpstr>
      <vt:lpstr>Referral for Assessment</vt:lpstr>
      <vt:lpstr>How to Access Care Home Liaison</vt:lpstr>
      <vt:lpstr>Thank you for listening</vt:lpstr>
    </vt:vector>
  </TitlesOfParts>
  <Company>NEPFT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Stephenson Alexandra (R1L) Essex Partnership</dc:creator>
  <cp:lastModifiedBy>Stephenson Alexandra (R1L) Essex Partnership</cp:lastModifiedBy>
  <cp:revision>18</cp:revision>
  <dcterms:created xsi:type="dcterms:W3CDTF">2019-03-08T19:21:10Z</dcterms:created>
  <dcterms:modified xsi:type="dcterms:W3CDTF">2019-03-10T18:48:28Z</dcterms:modified>
</cp:coreProperties>
</file>